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5" r:id="rId2"/>
    <p:sldId id="273" r:id="rId3"/>
    <p:sldId id="269" r:id="rId4"/>
    <p:sldId id="274" r:id="rId5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ja Šušteršič" userId="6adaa46fd19f35ce" providerId="LiveId" clId="{64CA1B87-F564-458F-8F82-30C043376009}"/>
    <pc:docChg chg="custSel modSld">
      <pc:chgData name="Lucija Šušteršič" userId="6adaa46fd19f35ce" providerId="LiveId" clId="{64CA1B87-F564-458F-8F82-30C043376009}" dt="2022-04-12T08:09:02.442" v="61" actId="20577"/>
      <pc:docMkLst>
        <pc:docMk/>
      </pc:docMkLst>
      <pc:sldChg chg="modSp mod">
        <pc:chgData name="Lucija Šušteršič" userId="6adaa46fd19f35ce" providerId="LiveId" clId="{64CA1B87-F564-458F-8F82-30C043376009}" dt="2022-04-12T08:09:02.442" v="61" actId="20577"/>
        <pc:sldMkLst>
          <pc:docMk/>
          <pc:sldMk cId="2798809327" sldId="265"/>
        </pc:sldMkLst>
        <pc:spChg chg="mod">
          <ac:chgData name="Lucija Šušteršič" userId="6adaa46fd19f35ce" providerId="LiveId" clId="{64CA1B87-F564-458F-8F82-30C043376009}" dt="2022-04-12T08:09:02.442" v="61" actId="20577"/>
          <ac:spMkLst>
            <pc:docMk/>
            <pc:sldMk cId="2798809327" sldId="265"/>
            <ac:spMk id="4" creationId="{00000000-0000-0000-0000-000000000000}"/>
          </ac:spMkLst>
        </pc:spChg>
      </pc:sldChg>
      <pc:sldChg chg="modSp mod">
        <pc:chgData name="Lucija Šušteršič" userId="6adaa46fd19f35ce" providerId="LiveId" clId="{64CA1B87-F564-458F-8F82-30C043376009}" dt="2022-04-12T08:07:23.901" v="35" actId="20577"/>
        <pc:sldMkLst>
          <pc:docMk/>
          <pc:sldMk cId="180787586" sldId="269"/>
        </pc:sldMkLst>
        <pc:spChg chg="mod">
          <ac:chgData name="Lucija Šušteršič" userId="6adaa46fd19f35ce" providerId="LiveId" clId="{64CA1B87-F564-458F-8F82-30C043376009}" dt="2022-04-12T08:07:23.901" v="35" actId="20577"/>
          <ac:spMkLst>
            <pc:docMk/>
            <pc:sldMk cId="180787586" sldId="269"/>
            <ac:spMk id="5" creationId="{0FCD1839-4BE8-492C-B165-F39C2F924BF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94702E-D9C0-4603-BA46-638B820BE566}" type="datetime1">
              <a:rPr lang="sl-SI" smtClean="0"/>
              <a:t>12. 04. 2022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9FA6DD-5866-4834-AF6E-FC6200DD2802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noProof="0" smtClean="0"/>
              <a:t>1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4011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noProof="0" smtClean="0"/>
              <a:t>2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11970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noProof="0" smtClean="0"/>
              <a:t>3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6953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once vzhaja nad travnatimi grič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Pravokotnik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noProof="0"/>
              <a:t>Kliknite, če želite urediti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Druga vsebin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noProof="0"/>
              <a:t>Kliknite za urejanje slogov besedila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noProof="0"/>
              <a:t>Kliknite za urejanje slogov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65FBCA5-AA73-401A-A2D9-A9C83EF8D4DF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noProof="0"/>
              <a:t>Kliknite za urejanje slogov besedila matrice</a:t>
            </a:r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62F3FB-4EBB-463C-9C31-9C864C2C7FFA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sl-SI" noProof="0"/>
              <a:t>Kliknite za urejanje slogov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EF6648-C57D-49E7-9595-242720DABC30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/>
            <a:r>
              <a:rPr lang="sl-SI" noProof="0"/>
              <a:t>Kliknite za urejanje slogov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D38920-3DC2-4672-BA89-EBA1AE240075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/>
            <a:r>
              <a:rPr lang="sl-SI" noProof="0"/>
              <a:t>Kliknite za urejanje slogov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81734F-3C15-4502-8E8F-8D815A388F5E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avokotnik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41C8A-06D3-44E3-84D0-F62BE030BA28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rug naslov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D5B40D8-8644-4D75-AE2D-44AAE6EF03E3}" type="datetime1">
              <a:rPr lang="sl-SI" smtClean="0"/>
              <a:t>12. 04. 2022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385AF6-F2E9-4DEC-A07F-838DAE06E1C4}" type="datetime1">
              <a:rPr lang="sl-SI" smtClean="0"/>
              <a:t>12. 04. 2022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8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D4692B-3F56-40D5-A586-912AB52F9961}" type="datetime1">
              <a:rPr lang="sl-SI" smtClean="0"/>
              <a:t>12. 04. 2022</a:t>
            </a:fld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4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061B0C-723D-4FBB-BBC2-09A46E1EA2E3}" type="datetime1">
              <a:rPr lang="sl-SI" smtClean="0"/>
              <a:t>12. 04. 2022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2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06D5506-4404-4971-9438-8F61503211B8}" type="datetime1">
              <a:rPr lang="sl-SI" smtClean="0"/>
              <a:t>12. 04. 2022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noProof="0"/>
              <a:t>Kliknite za urejanje slogov besedila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noProof="0"/>
              <a:t>Kliknite za urejanje slogov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093D7-C8B0-4E76-BD1F-A1A1D1F2CB59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7" name="Pravokotnik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8" name="Pravokotnik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4" name="Označba mesta za datum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DE74256D-DB6E-4E40-AC82-B98DE996EF9F}" type="datetime1">
              <a:rPr lang="sl-SI" noProof="0" smtClean="0"/>
              <a:t>12. 04. 2022</a:t>
            </a:fld>
            <a:endParaRPr lang="sl-SI" noProof="0" dirty="0"/>
          </a:p>
        </p:txBody>
      </p:sp>
      <p:sp>
        <p:nvSpPr>
          <p:cNvPr id="6" name="Označba mesta za številko diapozitiva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32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ORGANIZMI V NARAVNEM IN UMETNEM OKOLJU</a:t>
            </a:r>
          </a:p>
        </p:txBody>
      </p:sp>
      <p:sp>
        <p:nvSpPr>
          <p:cNvPr id="4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/>
              <a:t>IZBIRNI PREDMET za 7., 8. </a:t>
            </a:r>
            <a:r>
              <a:rPr lang="sl-SI"/>
              <a:t>in 9.razred</a:t>
            </a:r>
            <a:endParaRPr lang="sl-SI" dirty="0"/>
          </a:p>
          <a:p>
            <a:pPr rtl="0"/>
            <a:r>
              <a:rPr lang="sl-SI" dirty="0"/>
              <a:t>Učiteljica: Lucija Šušteršič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2D56FF5-136B-46C3-8FBB-4941E1C13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435" y="1612348"/>
            <a:ext cx="2276475" cy="2009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E428CB2-CF03-43D9-9DB1-7F8527701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565" y="1612348"/>
            <a:ext cx="2735819" cy="2009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20AA36A-D3B0-4FA2-BB15-DED66A3C1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039" y="1612348"/>
            <a:ext cx="3588884" cy="2009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1425096" y="93193"/>
            <a:ext cx="9509760" cy="1233424"/>
          </a:xfrm>
        </p:spPr>
        <p:txBody>
          <a:bodyPr rtlCol="0"/>
          <a:lstStyle/>
          <a:p>
            <a:pPr rtl="0"/>
            <a:r>
              <a:rPr lang="sl-SI" dirty="0">
                <a:solidFill>
                  <a:srgbClr val="92D050"/>
                </a:solidFill>
              </a:rPr>
              <a:t>O PREDMETU</a:t>
            </a:r>
          </a:p>
        </p:txBody>
      </p:sp>
      <p:sp>
        <p:nvSpPr>
          <p:cNvPr id="14" name="Označba mesta za vsebino 2"/>
          <p:cNvSpPr>
            <a:spLocks noGrp="1"/>
          </p:cNvSpPr>
          <p:nvPr>
            <p:ph idx="1"/>
          </p:nvPr>
        </p:nvSpPr>
        <p:spPr>
          <a:xfrm>
            <a:off x="1425096" y="1443622"/>
            <a:ext cx="9509760" cy="4127627"/>
          </a:xfrm>
        </p:spPr>
        <p:txBody>
          <a:bodyPr rtlCol="0"/>
          <a:lstStyle/>
          <a:p>
            <a:pPr rtl="0"/>
            <a:r>
              <a:rPr lang="sl-SI" dirty="0"/>
              <a:t>Odpravili se bomo na teren in raziskali ekosisteme v bližnji okolici. Po spoznavanju zakonitosti v naravi, bomo poustvarili življenjske pogoje tudi v učilnici. </a:t>
            </a:r>
          </a:p>
          <a:p>
            <a:pPr rtl="0"/>
            <a:r>
              <a:rPr lang="sl-SI" dirty="0"/>
              <a:t>Primerjali bomo divje in udomačene vrste živali in rastlin ter si ogledali živalski in botanični vrt.</a:t>
            </a:r>
          </a:p>
          <a:p>
            <a:pPr rtl="0"/>
            <a:r>
              <a:rPr lang="sl-SI" dirty="0"/>
              <a:t>Potrebščine: 1 velik zvezek</a:t>
            </a:r>
          </a:p>
          <a:p>
            <a:pPr rtl="0"/>
            <a:r>
              <a:rPr lang="sl-SI" dirty="0"/>
              <a:t>Stroški: vstopnine vodenih ogledov</a:t>
            </a:r>
          </a:p>
          <a:p>
            <a:pPr rtl="0"/>
            <a:r>
              <a:rPr lang="sl-SI" dirty="0"/>
              <a:t>Obseg: 32 – 35 ur</a:t>
            </a:r>
          </a:p>
          <a:p>
            <a:pPr rtl="0"/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B4ACE25-F16D-41A7-AFF8-61EF5377C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628" y="3671303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56C427E-7793-4E7F-B995-31EDB3FF7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450" y="3671303"/>
            <a:ext cx="184785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7118AA4-1C85-49DF-8A97-5BC807990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647" y="4719345"/>
            <a:ext cx="32004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>
                <a:solidFill>
                  <a:srgbClr val="92D050"/>
                </a:solidFill>
              </a:rPr>
              <a:t>CILJI 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0FCD1839-4BE8-492C-B165-F39C2F924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UČENCI:</a:t>
            </a:r>
          </a:p>
          <a:p>
            <a:r>
              <a:rPr lang="sl-SI" dirty="0"/>
              <a:t>Spoznajo življenjske potrebe živih bitij in tako bolje povežejo abiotske in biotske dejavnike. </a:t>
            </a:r>
          </a:p>
          <a:p>
            <a:r>
              <a:rPr lang="sl-SI" dirty="0"/>
              <a:t>Spoznajo, da je vsako rušenje ravnotežja v naravi - vnos različnih snovi, tujih organizmov, pomanjkanje vode, spremembe temperaturnega režima itd., lahko usodno za preživetje organizmov. Ta spoznanja pridobivajo z aktivnim delom, torej z izkušnjo. </a:t>
            </a:r>
          </a:p>
          <a:p>
            <a:r>
              <a:rPr lang="sl-SI" dirty="0"/>
              <a:t>Ob gojenju organizmov se zavedo, da so živa bitja, ki smo jih vzeli v oskrbo, odvisna od nas, zato moramo biti pri gojenju in vzdrževanju izjemno odgovorni. Ob tem naj bi se naučili odgovornega ravnanja z vsemi živimi bitji - tudi hišnimi ljubljenčki, rastlinami v svojem stanovanju, pa tudi s svojimi vrstniki, prijatelji, znanci. </a:t>
            </a:r>
          </a:p>
          <a:p>
            <a:r>
              <a:rPr lang="sl-SI" dirty="0"/>
              <a:t>Svoje odgovorno ravnanje naj bi zavestno usvojili tudi kot nujnost pri varovanju življenjskega okolja. </a:t>
            </a:r>
          </a:p>
        </p:txBody>
      </p:sp>
    </p:spTree>
    <p:extLst>
      <p:ext uri="{BB962C8B-B14F-4D97-AF65-F5344CB8AC3E}">
        <p14:creationId xmlns:p14="http://schemas.microsoft.com/office/powerpoint/2010/main" val="1807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66933D84-FDB6-4D83-BE28-99627A0CB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9397" y="685799"/>
            <a:ext cx="3562721" cy="194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ABFCE6F-1F5F-4518-87A3-D3B6EEB91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88" y="685800"/>
            <a:ext cx="2428875" cy="187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488B43B-7283-4C9F-927C-5AAA5F437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218" y="3704254"/>
            <a:ext cx="3441920" cy="2644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E8A7C72-3269-4CB6-9FF8-052954179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88" y="3600267"/>
            <a:ext cx="3816220" cy="271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31D8544-4A6C-423B-AB4F-D9A2E2C1C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4596" y="3637098"/>
            <a:ext cx="3386034" cy="271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6B41CE6-ABAD-4B8C-B192-20A27E45D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5086" y="685799"/>
            <a:ext cx="4074696" cy="271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22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črt z modrim trakom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1307991_TF16391941_TF16391941" id="{32DC8248-6CAA-4CC7-A52A-6EB64D48D5A4}" vid="{549F12FE-E7FA-423E-8472-1289443EE9A8}"/>
    </a:ext>
  </a:extLst>
</a:theme>
</file>

<file path=ppt/theme/theme2.xml><?xml version="1.0" encoding="utf-8"?>
<a:theme xmlns:a="http://schemas.openxmlformats.org/drawingml/2006/main" name="Officeova tema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modrimi pasovi narave s fotografijo sončnega vzhoda v gorah (širokozaslonsko)</Template>
  <TotalTime>18</TotalTime>
  <Words>223</Words>
  <Application>Microsoft Office PowerPoint</Application>
  <PresentationFormat>Širokozaslonsko</PresentationFormat>
  <Paragraphs>18</Paragraphs>
  <Slides>4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Calibri</vt:lpstr>
      <vt:lpstr>Corbel</vt:lpstr>
      <vt:lpstr>Euphemia</vt:lpstr>
      <vt:lpstr>Načrt z modrim trakom 16x9</vt:lpstr>
      <vt:lpstr>ORGANIZMI V NARAVNEM IN UMETNEM OKOLJU</vt:lpstr>
      <vt:lpstr>O PREDMETU</vt:lpstr>
      <vt:lpstr>CILJI 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ORGANIZMI V NARAVNEM IN UMETNEM OKOLJU</dc:title>
  <dc:creator>Lucija Šušteršič</dc:creator>
  <cp:lastModifiedBy>Lucija Šušteršič</cp:lastModifiedBy>
  <cp:revision>2</cp:revision>
  <dcterms:created xsi:type="dcterms:W3CDTF">2022-04-11T20:12:12Z</dcterms:created>
  <dcterms:modified xsi:type="dcterms:W3CDTF">2022-04-12T08:09:07Z</dcterms:modified>
</cp:coreProperties>
</file>