
<file path=[Content_Types].xml><?xml version="1.0" encoding="utf-8"?>
<Types xmlns="http://schemas.openxmlformats.org/package/2006/content-types">
  <Default Extension="bmp" ContentType="image/bmp"/>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4"/>
  </p:sldMasterIdLst>
  <p:notesMasterIdLst>
    <p:notesMasterId r:id="rId10"/>
  </p:notesMasterIdLst>
  <p:handoutMasterIdLst>
    <p:handoutMasterId r:id="rId11"/>
  </p:handoutMasterIdLst>
  <p:sldIdLst>
    <p:sldId id="256" r:id="rId5"/>
    <p:sldId id="263" r:id="rId6"/>
    <p:sldId id="259" r:id="rId7"/>
    <p:sldId id="264" r:id="rId8"/>
    <p:sldId id="262" r:id="rId9"/>
  </p:sldIdLst>
  <p:sldSz cx="12192000" cy="6858000"/>
  <p:notesSz cx="6858000" cy="9144000"/>
  <p:defaultTextStyle>
    <a:defPPr rtl="0">
      <a:defRPr lang="sl-s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05" autoAdjust="0"/>
  </p:normalViewPr>
  <p:slideViewPr>
    <p:cSldViewPr snapToGrid="0">
      <p:cViewPr varScale="1">
        <p:scale>
          <a:sx n="82" d="100"/>
          <a:sy n="82" d="100"/>
        </p:scale>
        <p:origin x="720" y="72"/>
      </p:cViewPr>
      <p:guideLst/>
    </p:cSldViewPr>
  </p:slideViewPr>
  <p:notesTextViewPr>
    <p:cViewPr>
      <p:scale>
        <a:sx n="1" d="1"/>
        <a:sy n="1" d="1"/>
      </p:scale>
      <p:origin x="0" y="0"/>
    </p:cViewPr>
  </p:notesTextViewPr>
  <p:notesViewPr>
    <p:cSldViewPr snapToGrid="0">
      <p:cViewPr varScale="1">
        <p:scale>
          <a:sx n="77" d="100"/>
          <a:sy n="77" d="100"/>
        </p:scale>
        <p:origin x="397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ja Šušteršič" userId="6adaa46fd19f35ce" providerId="LiveId" clId="{8966EF6E-FA9F-4F4E-B2E7-10C610100AF5}"/>
    <pc:docChg chg="modSld">
      <pc:chgData name="Lucija Šušteršič" userId="6adaa46fd19f35ce" providerId="LiveId" clId="{8966EF6E-FA9F-4F4E-B2E7-10C610100AF5}" dt="2022-04-12T08:13:08.190" v="39" actId="20577"/>
      <pc:docMkLst>
        <pc:docMk/>
      </pc:docMkLst>
      <pc:sldChg chg="modSp mod">
        <pc:chgData name="Lucija Šušteršič" userId="6adaa46fd19f35ce" providerId="LiveId" clId="{8966EF6E-FA9F-4F4E-B2E7-10C610100AF5}" dt="2022-04-12T08:11:59.868" v="23" actId="14100"/>
        <pc:sldMkLst>
          <pc:docMk/>
          <pc:sldMk cId="755769779" sldId="256"/>
        </pc:sldMkLst>
        <pc:spChg chg="mod">
          <ac:chgData name="Lucija Šušteršič" userId="6adaa46fd19f35ce" providerId="LiveId" clId="{8966EF6E-FA9F-4F4E-B2E7-10C610100AF5}" dt="2022-04-12T08:11:59.868" v="23" actId="14100"/>
          <ac:spMkLst>
            <pc:docMk/>
            <pc:sldMk cId="755769779" sldId="256"/>
            <ac:spMk id="7" creationId="{2048EE7C-B77F-4E59-88A7-DD66337BB69C}"/>
          </ac:spMkLst>
        </pc:spChg>
      </pc:sldChg>
      <pc:sldChg chg="modSp mod">
        <pc:chgData name="Lucija Šušteršič" userId="6adaa46fd19f35ce" providerId="LiveId" clId="{8966EF6E-FA9F-4F4E-B2E7-10C610100AF5}" dt="2022-04-12T08:12:44.786" v="32" actId="20577"/>
        <pc:sldMkLst>
          <pc:docMk/>
          <pc:sldMk cId="4112772953" sldId="259"/>
        </pc:sldMkLst>
        <pc:spChg chg="mod">
          <ac:chgData name="Lucija Šušteršič" userId="6adaa46fd19f35ce" providerId="LiveId" clId="{8966EF6E-FA9F-4F4E-B2E7-10C610100AF5}" dt="2022-04-12T08:12:44.786" v="32" actId="20577"/>
          <ac:spMkLst>
            <pc:docMk/>
            <pc:sldMk cId="4112772953" sldId="259"/>
            <ac:spMk id="4" creationId="{811D679E-6674-4ED1-B628-DF7792C3ADC5}"/>
          </ac:spMkLst>
        </pc:spChg>
      </pc:sldChg>
      <pc:sldChg chg="modSp mod">
        <pc:chgData name="Lucija Šušteršič" userId="6adaa46fd19f35ce" providerId="LiveId" clId="{8966EF6E-FA9F-4F4E-B2E7-10C610100AF5}" dt="2022-04-12T08:13:08.190" v="39" actId="20577"/>
        <pc:sldMkLst>
          <pc:docMk/>
          <pc:sldMk cId="1126115242" sldId="264"/>
        </pc:sldMkLst>
        <pc:spChg chg="mod">
          <ac:chgData name="Lucija Šušteršič" userId="6adaa46fd19f35ce" providerId="LiveId" clId="{8966EF6E-FA9F-4F4E-B2E7-10C610100AF5}" dt="2022-04-12T08:13:08.190" v="39" actId="20577"/>
          <ac:spMkLst>
            <pc:docMk/>
            <pc:sldMk cId="1126115242" sldId="264"/>
            <ac:spMk id="4" creationId="{811D679E-6674-4ED1-B628-DF7792C3ADC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a:extLst>
              <a:ext uri="{FF2B5EF4-FFF2-40B4-BE49-F238E27FC236}">
                <a16:creationId xmlns:a16="http://schemas.microsoft.com/office/drawing/2014/main" id="{79FD875A-37C7-4413-94AD-37163BDF156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a:p>
        </p:txBody>
      </p:sp>
      <p:sp>
        <p:nvSpPr>
          <p:cNvPr id="3" name="Označba mesta datuma 2">
            <a:extLst>
              <a:ext uri="{FF2B5EF4-FFF2-40B4-BE49-F238E27FC236}">
                <a16:creationId xmlns:a16="http://schemas.microsoft.com/office/drawing/2014/main" id="{3C3BD91B-DBD6-4846-81C3-7E7F26DB387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207FE3F-C416-473F-9E5E-57EC8989E43B}" type="datetime1">
              <a:rPr lang="sl-SI" smtClean="0"/>
              <a:t>12. 04. 2022</a:t>
            </a:fld>
            <a:endParaRPr lang="sl-SI" dirty="0"/>
          </a:p>
        </p:txBody>
      </p:sp>
      <p:sp>
        <p:nvSpPr>
          <p:cNvPr id="4" name="Označba mesta noge 3">
            <a:extLst>
              <a:ext uri="{FF2B5EF4-FFF2-40B4-BE49-F238E27FC236}">
                <a16:creationId xmlns:a16="http://schemas.microsoft.com/office/drawing/2014/main" id="{2E339FFF-57CD-466B-8AE7-1DAB1EF90C3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a:p>
        </p:txBody>
      </p:sp>
      <p:sp>
        <p:nvSpPr>
          <p:cNvPr id="5" name="Označba mesta številke diapozitiva 4">
            <a:extLst>
              <a:ext uri="{FF2B5EF4-FFF2-40B4-BE49-F238E27FC236}">
                <a16:creationId xmlns:a16="http://schemas.microsoft.com/office/drawing/2014/main" id="{67182901-14EE-464C-AD0F-6875A992569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56B6611-B889-4EB8-9A87-CB3819BA29B8}" type="slidenum">
              <a:rPr lang="sl-SI" smtClean="0"/>
              <a:t>‹#›</a:t>
            </a:fld>
            <a:endParaRPr lang="sl-SI"/>
          </a:p>
        </p:txBody>
      </p:sp>
    </p:spTree>
    <p:extLst>
      <p:ext uri="{BB962C8B-B14F-4D97-AF65-F5344CB8AC3E}">
        <p14:creationId xmlns:p14="http://schemas.microsoft.com/office/powerpoint/2010/main" val="19044704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l-SI" noProof="0"/>
          </a:p>
        </p:txBody>
      </p:sp>
      <p:sp>
        <p:nvSpPr>
          <p:cNvPr id="3" name="Označba mesta datum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44AFD6-F7B1-4C74-A354-BBDEF3ABDA48}" type="datetime1">
              <a:rPr lang="sl-SI" smtClean="0"/>
              <a:pPr/>
              <a:t>12. 04. 2022</a:t>
            </a:fld>
            <a:endParaRPr lang="sl-SI" dirty="0"/>
          </a:p>
        </p:txBody>
      </p:sp>
      <p:sp>
        <p:nvSpPr>
          <p:cNvPr id="4" name="Označba mesta stranske slik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l-SI" noProof="0"/>
          </a:p>
        </p:txBody>
      </p:sp>
      <p:sp>
        <p:nvSpPr>
          <p:cNvPr id="5" name="Označba mesta opomb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l-SI" noProof="0" dirty="0"/>
              <a:t>Uredite sloge besedila matrice</a:t>
            </a:r>
          </a:p>
          <a:p>
            <a:pPr lvl="1"/>
            <a:r>
              <a:rPr lang="sl-SI" noProof="0" dirty="0"/>
              <a:t>Druga raven</a:t>
            </a:r>
          </a:p>
          <a:p>
            <a:pPr lvl="2"/>
            <a:r>
              <a:rPr lang="sl-SI" noProof="0" dirty="0"/>
              <a:t>Tretja raven</a:t>
            </a:r>
          </a:p>
          <a:p>
            <a:pPr lvl="3"/>
            <a:r>
              <a:rPr lang="sl-SI" noProof="0" dirty="0"/>
              <a:t>Četrta raven</a:t>
            </a:r>
          </a:p>
          <a:p>
            <a:pPr lvl="4"/>
            <a:r>
              <a:rPr lang="sl-SI" noProof="0" dirty="0"/>
              <a:t>Peta raven</a:t>
            </a:r>
          </a:p>
        </p:txBody>
      </p:sp>
      <p:sp>
        <p:nvSpPr>
          <p:cNvPr id="6" name="Označba mesta no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l-SI" noProof="0"/>
          </a:p>
        </p:txBody>
      </p:sp>
      <p:sp>
        <p:nvSpPr>
          <p:cNvPr id="7" name="Označba mesta številke diapoz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4C0A23-3852-466C-B950-13C59ABB3E88}" type="slidenum">
              <a:rPr lang="sl-SI" noProof="0" smtClean="0"/>
              <a:t>‹#›</a:t>
            </a:fld>
            <a:endParaRPr lang="sl-SI" noProof="0"/>
          </a:p>
        </p:txBody>
      </p:sp>
    </p:spTree>
    <p:extLst>
      <p:ext uri="{BB962C8B-B14F-4D97-AF65-F5344CB8AC3E}">
        <p14:creationId xmlns:p14="http://schemas.microsoft.com/office/powerpoint/2010/main" val="3929694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BE4C0A23-3852-466C-B950-13C59ABB3E88}" type="slidenum">
              <a:rPr lang="sl-SI" smtClean="0"/>
              <a:t>1</a:t>
            </a:fld>
            <a:endParaRPr lang="sl-SI"/>
          </a:p>
        </p:txBody>
      </p:sp>
    </p:spTree>
    <p:extLst>
      <p:ext uri="{BB962C8B-B14F-4D97-AF65-F5344CB8AC3E}">
        <p14:creationId xmlns:p14="http://schemas.microsoft.com/office/powerpoint/2010/main" val="3890903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BE4C0A23-3852-466C-B950-13C59ABB3E88}" type="slidenum">
              <a:rPr lang="sl-SI" smtClean="0"/>
              <a:t>3</a:t>
            </a:fld>
            <a:endParaRPr lang="sl-SI"/>
          </a:p>
        </p:txBody>
      </p:sp>
    </p:spTree>
    <p:extLst>
      <p:ext uri="{BB962C8B-B14F-4D97-AF65-F5344CB8AC3E}">
        <p14:creationId xmlns:p14="http://schemas.microsoft.com/office/powerpoint/2010/main" val="2921841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BE4C0A23-3852-466C-B950-13C59ABB3E88}" type="slidenum">
              <a:rPr lang="sl-SI" smtClean="0"/>
              <a:t>4</a:t>
            </a:fld>
            <a:endParaRPr lang="sl-SI"/>
          </a:p>
        </p:txBody>
      </p:sp>
    </p:spTree>
    <p:extLst>
      <p:ext uri="{BB962C8B-B14F-4D97-AF65-F5344CB8AC3E}">
        <p14:creationId xmlns:p14="http://schemas.microsoft.com/office/powerpoint/2010/main" val="3565134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5"/>
          </p:nvPr>
        </p:nvSpPr>
        <p:spPr/>
        <p:txBody>
          <a:bodyPr/>
          <a:lstStyle/>
          <a:p>
            <a:fld id="{BE4C0A23-3852-466C-B950-13C59ABB3E88}" type="slidenum">
              <a:rPr lang="sl-SI" smtClean="0"/>
              <a:t>5</a:t>
            </a:fld>
            <a:endParaRPr lang="sl-SI"/>
          </a:p>
        </p:txBody>
      </p:sp>
    </p:spTree>
    <p:extLst>
      <p:ext uri="{BB962C8B-B14F-4D97-AF65-F5344CB8AC3E}">
        <p14:creationId xmlns:p14="http://schemas.microsoft.com/office/powerpoint/2010/main" val="20859142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16" name="Pravokotnik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Pravokotnik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Pravokotnik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Pravokotnik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Skupina 3"/>
          <p:cNvGrpSpPr/>
          <p:nvPr/>
        </p:nvGrpSpPr>
        <p:grpSpPr>
          <a:xfrm>
            <a:off x="5250180" y="1267730"/>
            <a:ext cx="1691640" cy="645295"/>
            <a:chOff x="5318306" y="1386268"/>
            <a:chExt cx="1567331" cy="645295"/>
          </a:xfrm>
        </p:grpSpPr>
        <p:cxnSp>
          <p:nvCxnSpPr>
            <p:cNvPr id="17" name="Raven povezovalnik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Raven povezovalnik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Raven povezovalnik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Naslov 1"/>
          <p:cNvSpPr>
            <a:spLocks noGrp="1"/>
          </p:cNvSpPr>
          <p:nvPr>
            <p:ph type="ctrTitle" hasCustomPrompt="1"/>
          </p:nvPr>
        </p:nvSpPr>
        <p:spPr>
          <a:xfrm>
            <a:off x="1561708" y="2091263"/>
            <a:ext cx="9068586" cy="2590800"/>
          </a:xfrm>
        </p:spPr>
        <p:txBody>
          <a:bodyPr tIns="45720" bIns="45720"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pPr rtl="0"/>
            <a:r>
              <a:rPr lang="sl-SI" noProof="0"/>
              <a:t>Kliknite, da uredite slog naslova matrice.</a:t>
            </a:r>
          </a:p>
        </p:txBody>
      </p:sp>
      <p:sp>
        <p:nvSpPr>
          <p:cNvPr id="3" name="Podnaslov 2"/>
          <p:cNvSpPr>
            <a:spLocks noGrp="1"/>
          </p:cNvSpPr>
          <p:nvPr>
            <p:ph type="subTitle" idx="1" hasCustomPrompt="1"/>
          </p:nvPr>
        </p:nvSpPr>
        <p:spPr>
          <a:xfrm>
            <a:off x="1562100" y="4682062"/>
            <a:ext cx="9070848" cy="457201"/>
          </a:xfrm>
        </p:spPr>
        <p:txBody>
          <a:bodyPr rtlCol="0">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sl-SI" noProof="0"/>
              <a:t>Kliknite, da uredite slog podnaslova matrice.</a:t>
            </a:r>
          </a:p>
        </p:txBody>
      </p:sp>
      <p:sp>
        <p:nvSpPr>
          <p:cNvPr id="20" name="Označba mesta za datum 19"/>
          <p:cNvSpPr>
            <a:spLocks noGrp="1"/>
          </p:cNvSpPr>
          <p:nvPr>
            <p:ph type="dt" sz="half" idx="10"/>
          </p:nvPr>
        </p:nvSpPr>
        <p:spPr>
          <a:xfrm>
            <a:off x="5318760" y="1341255"/>
            <a:ext cx="1554480" cy="527213"/>
          </a:xfrm>
        </p:spPr>
        <p:txBody>
          <a:bodyPr rtlCol="0"/>
          <a:lstStyle>
            <a:lvl1pPr algn="ctr">
              <a:defRPr sz="1300" spc="0" baseline="0">
                <a:solidFill>
                  <a:srgbClr val="FFFFFF"/>
                </a:solidFill>
                <a:latin typeface="+mn-lt"/>
              </a:defRPr>
            </a:lvl1pPr>
          </a:lstStyle>
          <a:p>
            <a:pPr rtl="0"/>
            <a:fld id="{F7A38C49-A936-45D0-8693-1FFB5D055BFE}" type="datetime1">
              <a:rPr lang="sl-SI" noProof="0" smtClean="0"/>
              <a:t>12. 04. 2022</a:t>
            </a:fld>
            <a:endParaRPr lang="sl-SI" noProof="0" dirty="0"/>
          </a:p>
        </p:txBody>
      </p:sp>
      <p:sp>
        <p:nvSpPr>
          <p:cNvPr id="21" name="Označba mesta za nogo 20"/>
          <p:cNvSpPr>
            <a:spLocks noGrp="1"/>
          </p:cNvSpPr>
          <p:nvPr>
            <p:ph type="ftr" sz="quarter" idx="11"/>
          </p:nvPr>
        </p:nvSpPr>
        <p:spPr>
          <a:xfrm>
            <a:off x="1453896" y="5212080"/>
            <a:ext cx="5905500" cy="228600"/>
          </a:xfrm>
        </p:spPr>
        <p:txBody>
          <a:bodyPr rtlCol="0"/>
          <a:lstStyle>
            <a:lvl1pPr algn="l">
              <a:defRPr>
                <a:solidFill>
                  <a:schemeClr val="tx2"/>
                </a:solidFill>
              </a:defRPr>
            </a:lvl1pPr>
          </a:lstStyle>
          <a:p>
            <a:pPr rtl="0"/>
            <a:endParaRPr lang="sl-SI" noProof="0"/>
          </a:p>
        </p:txBody>
      </p:sp>
      <p:sp>
        <p:nvSpPr>
          <p:cNvPr id="22" name="Označba mesta za številko diapozitiva 21"/>
          <p:cNvSpPr>
            <a:spLocks noGrp="1"/>
          </p:cNvSpPr>
          <p:nvPr>
            <p:ph type="sldNum" sz="quarter" idx="12"/>
          </p:nvPr>
        </p:nvSpPr>
        <p:spPr>
          <a:xfrm>
            <a:off x="8606919" y="5212080"/>
            <a:ext cx="2111881" cy="228600"/>
          </a:xfrm>
        </p:spPr>
        <p:txBody>
          <a:bodyPr rtlCol="0"/>
          <a:lstStyle>
            <a:lvl1pPr>
              <a:defRPr>
                <a:solidFill>
                  <a:schemeClr val="tx2"/>
                </a:solidFill>
              </a:defRPr>
            </a:lvl1pPr>
          </a:lstStyle>
          <a:p>
            <a:pPr rtl="0"/>
            <a:fld id="{4FAB73BC-B049-4115-A692-8D63A059BFB8}" type="slidenum">
              <a:rPr lang="sl-SI" noProof="0" smtClean="0"/>
              <a:pPr/>
              <a:t>‹#›</a:t>
            </a:fld>
            <a:endParaRPr lang="sl-SI"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hasCustomPrompt="1"/>
          </p:nvPr>
        </p:nvSpPr>
        <p:spPr/>
        <p:txBody>
          <a:bodyPr rtlCol="0"/>
          <a:lstStyle/>
          <a:p>
            <a:pPr rtl="0"/>
            <a:r>
              <a:rPr lang="sl-SI" noProof="0"/>
              <a:t>Kliknite, da uredite slog naslova matrice.</a:t>
            </a:r>
          </a:p>
        </p:txBody>
      </p:sp>
      <p:sp>
        <p:nvSpPr>
          <p:cNvPr id="3" name="Označba mesta za navpično besedilo 2"/>
          <p:cNvSpPr>
            <a:spLocks noGrp="1"/>
          </p:cNvSpPr>
          <p:nvPr>
            <p:ph type="body" orient="vert" idx="1" hasCustomPrompt="1"/>
          </p:nvPr>
        </p:nvSpPr>
        <p:spPr/>
        <p:txBody>
          <a:bodyPr vert="eaVert" rtlCol="0"/>
          <a:lstStyle/>
          <a:p>
            <a:pPr lvl="0" rtl="0"/>
            <a:r>
              <a:rPr lang="sl-SI" noProof="0"/>
              <a:t>Uredite sloge besedila matrice</a:t>
            </a:r>
          </a:p>
          <a:p>
            <a:pPr lvl="1" rtl="0"/>
            <a:r>
              <a:rPr lang="sl-SI" noProof="0"/>
              <a:t>Druga raven</a:t>
            </a:r>
          </a:p>
          <a:p>
            <a:pPr lvl="2" rtl="0"/>
            <a:r>
              <a:rPr lang="sl-SI" noProof="0"/>
              <a:t>Tretja raven</a:t>
            </a:r>
          </a:p>
          <a:p>
            <a:pPr lvl="3" rtl="0"/>
            <a:r>
              <a:rPr lang="sl-SI" noProof="0"/>
              <a:t>Četrta raven</a:t>
            </a:r>
          </a:p>
          <a:p>
            <a:pPr lvl="4" rtl="0"/>
            <a:r>
              <a:rPr lang="sl-SI" noProof="0"/>
              <a:t>Peta raven</a:t>
            </a:r>
          </a:p>
        </p:txBody>
      </p:sp>
      <p:sp>
        <p:nvSpPr>
          <p:cNvPr id="4" name="Označba mesta za datum 3"/>
          <p:cNvSpPr>
            <a:spLocks noGrp="1"/>
          </p:cNvSpPr>
          <p:nvPr>
            <p:ph type="dt" sz="half" idx="10"/>
          </p:nvPr>
        </p:nvSpPr>
        <p:spPr/>
        <p:txBody>
          <a:bodyPr rtlCol="0"/>
          <a:lstStyle>
            <a:lvl1pPr>
              <a:defRPr>
                <a:solidFill>
                  <a:schemeClr val="tx2"/>
                </a:solidFill>
              </a:defRPr>
            </a:lvl1pPr>
          </a:lstStyle>
          <a:p>
            <a:pPr rtl="0"/>
            <a:fld id="{623C87F5-59B6-46CE-B1DE-9940CC4405B4}" type="datetime1">
              <a:rPr lang="sl-SI" noProof="0" smtClean="0"/>
              <a:t>12. 04. 2022</a:t>
            </a:fld>
            <a:endParaRPr lang="sl-SI" noProof="0"/>
          </a:p>
        </p:txBody>
      </p:sp>
      <p:sp>
        <p:nvSpPr>
          <p:cNvPr id="5" name="Označba mesta za nogo 4"/>
          <p:cNvSpPr>
            <a:spLocks noGrp="1"/>
          </p:cNvSpPr>
          <p:nvPr>
            <p:ph type="ftr" sz="quarter" idx="11"/>
          </p:nvPr>
        </p:nvSpPr>
        <p:spPr/>
        <p:txBody>
          <a:bodyPr rtlCol="0"/>
          <a:lstStyle>
            <a:lvl1pPr>
              <a:defRPr>
                <a:solidFill>
                  <a:schemeClr val="tx2"/>
                </a:solidFill>
              </a:defRPr>
            </a:lvl1pPr>
          </a:lstStyle>
          <a:p>
            <a:pPr rtl="0"/>
            <a:endParaRPr lang="sl-SI" noProof="0"/>
          </a:p>
        </p:txBody>
      </p:sp>
      <p:sp>
        <p:nvSpPr>
          <p:cNvPr id="6" name="Označba mesta za številko diapozitiva 5"/>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sl-SI" noProof="0" smtClean="0"/>
              <a:pPr/>
              <a:t>‹#›</a:t>
            </a:fld>
            <a:endParaRPr lang="sl-SI"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en naslov in besedilo">
    <p:spTree>
      <p:nvGrpSpPr>
        <p:cNvPr id="1" name=""/>
        <p:cNvGrpSpPr/>
        <p:nvPr/>
      </p:nvGrpSpPr>
      <p:grpSpPr>
        <a:xfrm>
          <a:off x="0" y="0"/>
          <a:ext cx="0" cy="0"/>
          <a:chOff x="0" y="0"/>
          <a:chExt cx="0" cy="0"/>
        </a:xfrm>
      </p:grpSpPr>
      <p:sp>
        <p:nvSpPr>
          <p:cNvPr id="2" name="Navpičen naslov 1"/>
          <p:cNvSpPr>
            <a:spLocks noGrp="1"/>
          </p:cNvSpPr>
          <p:nvPr>
            <p:ph type="title" orient="vert" hasCustomPrompt="1"/>
          </p:nvPr>
        </p:nvSpPr>
        <p:spPr>
          <a:xfrm>
            <a:off x="8991600" y="762000"/>
            <a:ext cx="2362200" cy="5257800"/>
          </a:xfrm>
        </p:spPr>
        <p:txBody>
          <a:bodyPr vert="eaVert" rtlCol="0"/>
          <a:lstStyle/>
          <a:p>
            <a:pPr rtl="0"/>
            <a:r>
              <a:rPr lang="sl-SI" noProof="0"/>
              <a:t>Kliknite, da uredite slog naslova matrice.</a:t>
            </a:r>
          </a:p>
        </p:txBody>
      </p:sp>
      <p:sp>
        <p:nvSpPr>
          <p:cNvPr id="3" name="Označba mesta za navpično besedilo 2"/>
          <p:cNvSpPr>
            <a:spLocks noGrp="1"/>
          </p:cNvSpPr>
          <p:nvPr>
            <p:ph type="body" orient="vert" idx="1" hasCustomPrompt="1"/>
          </p:nvPr>
        </p:nvSpPr>
        <p:spPr>
          <a:xfrm>
            <a:off x="838200" y="762000"/>
            <a:ext cx="8077200" cy="5257800"/>
          </a:xfrm>
        </p:spPr>
        <p:txBody>
          <a:bodyPr vert="eaVert" rtlCol="0"/>
          <a:lstStyle/>
          <a:p>
            <a:pPr lvl="0" rtl="0"/>
            <a:r>
              <a:rPr lang="sl-SI" noProof="0"/>
              <a:t>Uredite sloge besedila matrice</a:t>
            </a:r>
          </a:p>
          <a:p>
            <a:pPr lvl="1" rtl="0"/>
            <a:r>
              <a:rPr lang="sl-SI" noProof="0"/>
              <a:t>Druga raven</a:t>
            </a:r>
          </a:p>
          <a:p>
            <a:pPr lvl="2" rtl="0"/>
            <a:r>
              <a:rPr lang="sl-SI" noProof="0"/>
              <a:t>Tretja raven</a:t>
            </a:r>
          </a:p>
          <a:p>
            <a:pPr lvl="3" rtl="0"/>
            <a:r>
              <a:rPr lang="sl-SI" noProof="0"/>
              <a:t>Četrta raven</a:t>
            </a:r>
          </a:p>
          <a:p>
            <a:pPr lvl="4" rtl="0"/>
            <a:r>
              <a:rPr lang="sl-SI" noProof="0"/>
              <a:t>Peta raven</a:t>
            </a:r>
          </a:p>
        </p:txBody>
      </p:sp>
      <p:sp>
        <p:nvSpPr>
          <p:cNvPr id="4" name="Označba mesta za datum 3"/>
          <p:cNvSpPr>
            <a:spLocks noGrp="1"/>
          </p:cNvSpPr>
          <p:nvPr>
            <p:ph type="dt" sz="half" idx="10"/>
          </p:nvPr>
        </p:nvSpPr>
        <p:spPr/>
        <p:txBody>
          <a:bodyPr rtlCol="0"/>
          <a:lstStyle>
            <a:lvl1pPr>
              <a:defRPr>
                <a:solidFill>
                  <a:schemeClr val="tx2"/>
                </a:solidFill>
              </a:defRPr>
            </a:lvl1pPr>
          </a:lstStyle>
          <a:p>
            <a:pPr rtl="0"/>
            <a:fld id="{C28C4DA4-91FA-43DB-B1E6-2C823BCBF405}" type="datetime1">
              <a:rPr lang="sl-SI" noProof="0" smtClean="0"/>
              <a:t>12. 04. 2022</a:t>
            </a:fld>
            <a:endParaRPr lang="sl-SI" noProof="0"/>
          </a:p>
        </p:txBody>
      </p:sp>
      <p:sp>
        <p:nvSpPr>
          <p:cNvPr id="5" name="Označba mesta za nogo 4"/>
          <p:cNvSpPr>
            <a:spLocks noGrp="1"/>
          </p:cNvSpPr>
          <p:nvPr>
            <p:ph type="ftr" sz="quarter" idx="11"/>
          </p:nvPr>
        </p:nvSpPr>
        <p:spPr/>
        <p:txBody>
          <a:bodyPr rtlCol="0"/>
          <a:lstStyle>
            <a:lvl1pPr>
              <a:defRPr>
                <a:solidFill>
                  <a:schemeClr val="tx2"/>
                </a:solidFill>
              </a:defRPr>
            </a:lvl1pPr>
          </a:lstStyle>
          <a:p>
            <a:pPr rtl="0"/>
            <a:endParaRPr lang="sl-SI" noProof="0"/>
          </a:p>
        </p:txBody>
      </p:sp>
      <p:sp>
        <p:nvSpPr>
          <p:cNvPr id="6" name="Označba mesta za številko diapozitiva 5"/>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sl-SI" noProof="0" smtClean="0"/>
              <a:pPr/>
              <a:t>‹#›</a:t>
            </a:fld>
            <a:endParaRPr lang="sl-SI"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bg>
      <p:bgPr>
        <a:solidFill>
          <a:schemeClr val="tx1"/>
        </a:solidFill>
        <a:effectLst/>
      </p:bgPr>
    </p:bg>
    <p:spTree>
      <p:nvGrpSpPr>
        <p:cNvPr id="1" name=""/>
        <p:cNvGrpSpPr/>
        <p:nvPr/>
      </p:nvGrpSpPr>
      <p:grpSpPr>
        <a:xfrm>
          <a:off x="0" y="0"/>
          <a:ext cx="0" cy="0"/>
          <a:chOff x="0" y="0"/>
          <a:chExt cx="0" cy="0"/>
        </a:xfrm>
      </p:grpSpPr>
      <p:sp>
        <p:nvSpPr>
          <p:cNvPr id="2" name="Naslov 1"/>
          <p:cNvSpPr>
            <a:spLocks noGrp="1"/>
          </p:cNvSpPr>
          <p:nvPr>
            <p:ph type="title" hasCustomPrompt="1"/>
          </p:nvPr>
        </p:nvSpPr>
        <p:spPr/>
        <p:txBody>
          <a:bodyPr rtlCol="0"/>
          <a:lstStyle/>
          <a:p>
            <a:pPr rtl="0"/>
            <a:r>
              <a:rPr lang="sl-SI" noProof="0"/>
              <a:t>Kliknite, da uredite slog naslova matrice.</a:t>
            </a:r>
          </a:p>
        </p:txBody>
      </p:sp>
      <p:sp>
        <p:nvSpPr>
          <p:cNvPr id="3" name="Označba mesta za vsebino 2"/>
          <p:cNvSpPr>
            <a:spLocks noGrp="1"/>
          </p:cNvSpPr>
          <p:nvPr>
            <p:ph idx="1" hasCustomPrompt="1"/>
          </p:nvPr>
        </p:nvSpPr>
        <p:spPr/>
        <p:txBody>
          <a:bodyPr rtlCol="0"/>
          <a:lstStyle>
            <a:lvl1pPr>
              <a:defRPr sz="1800"/>
            </a:lvl1pPr>
          </a:lstStyle>
          <a:p>
            <a:pPr lvl="0" rtl="0"/>
            <a:r>
              <a:rPr lang="sl-SI" noProof="0"/>
              <a:t>Uredite sloge besedila matrice</a:t>
            </a:r>
          </a:p>
          <a:p>
            <a:pPr lvl="1" rtl="0"/>
            <a:r>
              <a:rPr lang="sl-SI" noProof="0"/>
              <a:t>Druga raven</a:t>
            </a:r>
          </a:p>
          <a:p>
            <a:pPr lvl="2" rtl="0"/>
            <a:r>
              <a:rPr lang="sl-SI" noProof="0"/>
              <a:t>Tretja raven</a:t>
            </a:r>
          </a:p>
          <a:p>
            <a:pPr lvl="3" rtl="0"/>
            <a:r>
              <a:rPr lang="sl-SI" noProof="0"/>
              <a:t>Četrta raven</a:t>
            </a:r>
          </a:p>
          <a:p>
            <a:pPr lvl="4" rtl="0"/>
            <a:r>
              <a:rPr lang="sl-SI" noProof="0"/>
              <a:t>Peta raven</a:t>
            </a:r>
          </a:p>
        </p:txBody>
      </p:sp>
      <p:sp>
        <p:nvSpPr>
          <p:cNvPr id="4" name="Označba mesta za datum 3"/>
          <p:cNvSpPr>
            <a:spLocks noGrp="1"/>
          </p:cNvSpPr>
          <p:nvPr>
            <p:ph type="dt" sz="half" idx="10"/>
          </p:nvPr>
        </p:nvSpPr>
        <p:spPr/>
        <p:txBody>
          <a:bodyPr rtlCol="0"/>
          <a:lstStyle>
            <a:lvl1pPr>
              <a:defRPr>
                <a:solidFill>
                  <a:schemeClr val="tx2"/>
                </a:solidFill>
              </a:defRPr>
            </a:lvl1pPr>
          </a:lstStyle>
          <a:p>
            <a:pPr rtl="0"/>
            <a:fld id="{05D8DFDC-D924-4C82-93FA-FDC4CC948E4E}" type="datetime1">
              <a:rPr lang="sl-SI" noProof="0" smtClean="0"/>
              <a:t>12. 04. 2022</a:t>
            </a:fld>
            <a:endParaRPr lang="sl-SI" noProof="0"/>
          </a:p>
        </p:txBody>
      </p:sp>
      <p:sp>
        <p:nvSpPr>
          <p:cNvPr id="5" name="Označba mesta za nogo 4"/>
          <p:cNvSpPr>
            <a:spLocks noGrp="1"/>
          </p:cNvSpPr>
          <p:nvPr>
            <p:ph type="ftr" sz="quarter" idx="11"/>
          </p:nvPr>
        </p:nvSpPr>
        <p:spPr/>
        <p:txBody>
          <a:bodyPr rtlCol="0"/>
          <a:lstStyle>
            <a:lvl1pPr>
              <a:defRPr>
                <a:solidFill>
                  <a:schemeClr val="tx2"/>
                </a:solidFill>
              </a:defRPr>
            </a:lvl1pPr>
          </a:lstStyle>
          <a:p>
            <a:pPr rtl="0"/>
            <a:endParaRPr lang="sl-SI" noProof="0"/>
          </a:p>
        </p:txBody>
      </p:sp>
      <p:sp>
        <p:nvSpPr>
          <p:cNvPr id="6" name="Označba mesta za številko diapozitiva 5"/>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sl-SI" noProof="0" smtClean="0"/>
              <a:pPr/>
              <a:t>‹#›</a:t>
            </a:fld>
            <a:endParaRPr lang="sl-SI"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19" name="Pravokotnik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Pravokotnik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Pravokotnik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Pravokotnik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Skupina 30"/>
          <p:cNvGrpSpPr/>
          <p:nvPr/>
        </p:nvGrpSpPr>
        <p:grpSpPr>
          <a:xfrm>
            <a:off x="5250180" y="1267730"/>
            <a:ext cx="1691640" cy="645295"/>
            <a:chOff x="5318306" y="1386268"/>
            <a:chExt cx="1567331" cy="645295"/>
          </a:xfrm>
        </p:grpSpPr>
        <p:cxnSp>
          <p:nvCxnSpPr>
            <p:cNvPr id="32" name="Raven povezovalnik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Raven povezovalnik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Raven povezovalnik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Naslov 1"/>
          <p:cNvSpPr>
            <a:spLocks noGrp="1"/>
          </p:cNvSpPr>
          <p:nvPr>
            <p:ph type="title" hasCustomPrompt="1"/>
          </p:nvPr>
        </p:nvSpPr>
        <p:spPr>
          <a:xfrm>
            <a:off x="1563623" y="2094309"/>
            <a:ext cx="9070848" cy="2587752"/>
          </a:xfrm>
        </p:spPr>
        <p:txBody>
          <a:bodyPr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pPr rtl="0"/>
            <a:r>
              <a:rPr lang="sl-SI" noProof="0"/>
              <a:t>Kliknite, da uredite slog naslova matrice.</a:t>
            </a:r>
          </a:p>
        </p:txBody>
      </p:sp>
      <p:sp>
        <p:nvSpPr>
          <p:cNvPr id="3" name="Označba mesta za besedilo 2"/>
          <p:cNvSpPr>
            <a:spLocks noGrp="1"/>
          </p:cNvSpPr>
          <p:nvPr>
            <p:ph type="body" idx="1" hasCustomPrompt="1"/>
          </p:nvPr>
        </p:nvSpPr>
        <p:spPr>
          <a:xfrm>
            <a:off x="1563624" y="4682062"/>
            <a:ext cx="9070848" cy="457200"/>
          </a:xfrm>
        </p:spPr>
        <p:txBody>
          <a:bodyPr rtlCol="0"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sl-SI" noProof="0"/>
              <a:t>Uredite sloge besedila matrice</a:t>
            </a:r>
          </a:p>
        </p:txBody>
      </p:sp>
      <p:sp>
        <p:nvSpPr>
          <p:cNvPr id="4" name="Označba mesta za datum 3"/>
          <p:cNvSpPr>
            <a:spLocks noGrp="1"/>
          </p:cNvSpPr>
          <p:nvPr>
            <p:ph type="dt" sz="half" idx="10"/>
          </p:nvPr>
        </p:nvSpPr>
        <p:spPr>
          <a:xfrm>
            <a:off x="5321808" y="1344502"/>
            <a:ext cx="1554480" cy="530352"/>
          </a:xfrm>
        </p:spPr>
        <p:txBody>
          <a:bodyPr rtlCol="0"/>
          <a:lstStyle>
            <a:lvl1pPr algn="ctr">
              <a:defRPr lang="en-US" sz="1300" kern="1200" spc="0" baseline="0">
                <a:solidFill>
                  <a:srgbClr val="FFFFFF"/>
                </a:solidFill>
                <a:latin typeface="+mn-lt"/>
                <a:ea typeface="+mn-ea"/>
                <a:cs typeface="+mn-cs"/>
              </a:defRPr>
            </a:lvl1pPr>
          </a:lstStyle>
          <a:p>
            <a:pPr rtl="0"/>
            <a:fld id="{97E8F158-96A6-435B-B711-2B1C14EC5A48}" type="datetime1">
              <a:rPr lang="sl-SI" noProof="0" smtClean="0"/>
              <a:t>12. 04. 2022</a:t>
            </a:fld>
            <a:endParaRPr lang="sl-SI" noProof="0"/>
          </a:p>
        </p:txBody>
      </p:sp>
      <p:sp>
        <p:nvSpPr>
          <p:cNvPr id="5" name="Označba mesta za nogo 4"/>
          <p:cNvSpPr>
            <a:spLocks noGrp="1"/>
          </p:cNvSpPr>
          <p:nvPr>
            <p:ph type="ftr" sz="quarter" idx="11"/>
          </p:nvPr>
        </p:nvSpPr>
        <p:spPr>
          <a:xfrm>
            <a:off x="1453896" y="5212080"/>
            <a:ext cx="5907024" cy="228600"/>
          </a:xfrm>
        </p:spPr>
        <p:txBody>
          <a:bodyPr rtlCol="0"/>
          <a:lstStyle>
            <a:lvl1pPr algn="l">
              <a:defRPr>
                <a:solidFill>
                  <a:schemeClr val="tx2"/>
                </a:solidFill>
              </a:defRPr>
            </a:lvl1pPr>
          </a:lstStyle>
          <a:p>
            <a:pPr rtl="0"/>
            <a:endParaRPr lang="sl-SI" noProof="0"/>
          </a:p>
        </p:txBody>
      </p:sp>
      <p:sp>
        <p:nvSpPr>
          <p:cNvPr id="6" name="Označba mesta za številko diapozitiva 5"/>
          <p:cNvSpPr>
            <a:spLocks noGrp="1"/>
          </p:cNvSpPr>
          <p:nvPr>
            <p:ph type="sldNum" sz="quarter" idx="12"/>
          </p:nvPr>
        </p:nvSpPr>
        <p:spPr>
          <a:xfrm>
            <a:off x="8604504" y="5212080"/>
            <a:ext cx="2112264" cy="228600"/>
          </a:xfrm>
        </p:spPr>
        <p:txBody>
          <a:bodyPr rtlCol="0"/>
          <a:lstStyle>
            <a:lvl1pPr>
              <a:defRPr>
                <a:solidFill>
                  <a:schemeClr val="tx2"/>
                </a:solidFill>
              </a:defRPr>
            </a:lvl1pPr>
          </a:lstStyle>
          <a:p>
            <a:pPr rtl="0"/>
            <a:fld id="{4FAB73BC-B049-4115-A692-8D63A059BFB8}" type="slidenum">
              <a:rPr lang="sl-SI" noProof="0" smtClean="0"/>
              <a:pPr/>
              <a:t>‹#›</a:t>
            </a:fld>
            <a:endParaRPr lang="sl-SI"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8" name="Naslov 7"/>
          <p:cNvSpPr>
            <a:spLocks noGrp="1"/>
          </p:cNvSpPr>
          <p:nvPr>
            <p:ph type="title" hasCustomPrompt="1"/>
          </p:nvPr>
        </p:nvSpPr>
        <p:spPr/>
        <p:txBody>
          <a:bodyPr rtlCol="0"/>
          <a:lstStyle/>
          <a:p>
            <a:pPr rtl="0"/>
            <a:r>
              <a:rPr lang="sl-SI" noProof="0"/>
              <a:t>Kliknite, da uredite slog naslova matrice.</a:t>
            </a:r>
          </a:p>
        </p:txBody>
      </p:sp>
      <p:sp>
        <p:nvSpPr>
          <p:cNvPr id="3" name="Označba mesta za vsebino 2"/>
          <p:cNvSpPr>
            <a:spLocks noGrp="1"/>
          </p:cNvSpPr>
          <p:nvPr>
            <p:ph sz="half" idx="1" hasCustomPrompt="1"/>
          </p:nvPr>
        </p:nvSpPr>
        <p:spPr>
          <a:xfrm>
            <a:off x="106680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sl-SI" noProof="0"/>
              <a:t>Uredite sloge besedila matrice</a:t>
            </a:r>
          </a:p>
          <a:p>
            <a:pPr lvl="1" rtl="0"/>
            <a:r>
              <a:rPr lang="sl-SI" noProof="0"/>
              <a:t>Druga raven</a:t>
            </a:r>
          </a:p>
          <a:p>
            <a:pPr lvl="2" rtl="0"/>
            <a:r>
              <a:rPr lang="sl-SI" noProof="0"/>
              <a:t>Tretja raven</a:t>
            </a:r>
          </a:p>
          <a:p>
            <a:pPr lvl="3" rtl="0"/>
            <a:r>
              <a:rPr lang="sl-SI" noProof="0"/>
              <a:t>Četrta raven</a:t>
            </a:r>
          </a:p>
          <a:p>
            <a:pPr lvl="4" rtl="0"/>
            <a:r>
              <a:rPr lang="sl-SI" noProof="0"/>
              <a:t>Peta raven</a:t>
            </a:r>
          </a:p>
        </p:txBody>
      </p:sp>
      <p:sp>
        <p:nvSpPr>
          <p:cNvPr id="4" name="Označba mesta za vsebino 3"/>
          <p:cNvSpPr>
            <a:spLocks noGrp="1"/>
          </p:cNvSpPr>
          <p:nvPr>
            <p:ph sz="half" idx="2" hasCustomPrompt="1"/>
          </p:nvPr>
        </p:nvSpPr>
        <p:spPr>
          <a:xfrm>
            <a:off x="637032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sl-SI" noProof="0"/>
              <a:t>Uredite sloge besedila matrice</a:t>
            </a:r>
          </a:p>
          <a:p>
            <a:pPr lvl="1" rtl="0"/>
            <a:r>
              <a:rPr lang="sl-SI" noProof="0"/>
              <a:t>Druga raven</a:t>
            </a:r>
          </a:p>
          <a:p>
            <a:pPr lvl="2" rtl="0"/>
            <a:r>
              <a:rPr lang="sl-SI" noProof="0"/>
              <a:t>Tretja raven</a:t>
            </a:r>
          </a:p>
          <a:p>
            <a:pPr lvl="3" rtl="0"/>
            <a:r>
              <a:rPr lang="sl-SI" noProof="0"/>
              <a:t>Četrta raven</a:t>
            </a:r>
          </a:p>
          <a:p>
            <a:pPr lvl="4" rtl="0"/>
            <a:r>
              <a:rPr lang="sl-SI" noProof="0"/>
              <a:t>Peta raven</a:t>
            </a:r>
          </a:p>
        </p:txBody>
      </p:sp>
      <p:sp>
        <p:nvSpPr>
          <p:cNvPr id="5" name="Označba mesta za datum 4"/>
          <p:cNvSpPr>
            <a:spLocks noGrp="1"/>
          </p:cNvSpPr>
          <p:nvPr>
            <p:ph type="dt" sz="half" idx="10"/>
          </p:nvPr>
        </p:nvSpPr>
        <p:spPr/>
        <p:txBody>
          <a:bodyPr rtlCol="0"/>
          <a:lstStyle>
            <a:lvl1pPr>
              <a:defRPr>
                <a:solidFill>
                  <a:schemeClr val="tx2"/>
                </a:solidFill>
              </a:defRPr>
            </a:lvl1pPr>
          </a:lstStyle>
          <a:p>
            <a:pPr rtl="0"/>
            <a:fld id="{C5E91399-DEDC-4281-B65A-D6E049BD4EB8}" type="datetime1">
              <a:rPr lang="sl-SI" noProof="0" smtClean="0"/>
              <a:t>12. 04. 2022</a:t>
            </a:fld>
            <a:endParaRPr lang="sl-SI" noProof="0"/>
          </a:p>
        </p:txBody>
      </p:sp>
      <p:sp>
        <p:nvSpPr>
          <p:cNvPr id="6" name="Označba mesta za nogo 5"/>
          <p:cNvSpPr>
            <a:spLocks noGrp="1"/>
          </p:cNvSpPr>
          <p:nvPr>
            <p:ph type="ftr" sz="quarter" idx="11"/>
          </p:nvPr>
        </p:nvSpPr>
        <p:spPr/>
        <p:txBody>
          <a:bodyPr rtlCol="0"/>
          <a:lstStyle>
            <a:lvl1pPr>
              <a:defRPr>
                <a:solidFill>
                  <a:schemeClr val="tx2"/>
                </a:solidFill>
              </a:defRPr>
            </a:lvl1pPr>
          </a:lstStyle>
          <a:p>
            <a:pPr rtl="0"/>
            <a:endParaRPr lang="sl-SI" noProof="0"/>
          </a:p>
        </p:txBody>
      </p:sp>
      <p:sp>
        <p:nvSpPr>
          <p:cNvPr id="7" name="Označba mesta za številko diapozitiva 6"/>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sl-SI" noProof="0" smtClean="0"/>
              <a:pPr/>
              <a:t>‹#›</a:t>
            </a:fld>
            <a:endParaRPr lang="sl-SI"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hasCustomPrompt="1"/>
          </p:nvPr>
        </p:nvSpPr>
        <p:spPr/>
        <p:txBody>
          <a:bodyPr rtlCol="0"/>
          <a:lstStyle/>
          <a:p>
            <a:pPr rtl="0"/>
            <a:r>
              <a:rPr lang="sl-SI" noProof="0"/>
              <a:t>Kliknite, da uredite slog naslova matrice.</a:t>
            </a:r>
          </a:p>
        </p:txBody>
      </p:sp>
      <p:sp>
        <p:nvSpPr>
          <p:cNvPr id="3" name="Označba mesta za besedilo 2"/>
          <p:cNvSpPr>
            <a:spLocks noGrp="1"/>
          </p:cNvSpPr>
          <p:nvPr>
            <p:ph type="body" idx="1" hasCustomPrompt="1"/>
          </p:nvPr>
        </p:nvSpPr>
        <p:spPr>
          <a:xfrm>
            <a:off x="1069848" y="2074334"/>
            <a:ext cx="4754880" cy="640080"/>
          </a:xfrm>
        </p:spPr>
        <p:txBody>
          <a:bodyPr rtlCol="0"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sl-SI" noProof="0"/>
              <a:t>Uredite sloge besedila matrice</a:t>
            </a:r>
          </a:p>
        </p:txBody>
      </p:sp>
      <p:sp>
        <p:nvSpPr>
          <p:cNvPr id="4" name="Označba mesta za vsebino 3"/>
          <p:cNvSpPr>
            <a:spLocks noGrp="1"/>
          </p:cNvSpPr>
          <p:nvPr>
            <p:ph sz="half" idx="2" hasCustomPrompt="1"/>
          </p:nvPr>
        </p:nvSpPr>
        <p:spPr>
          <a:xfrm>
            <a:off x="1069848" y="2755898"/>
            <a:ext cx="4754880" cy="320040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sl-SI" noProof="0"/>
              <a:t>Uredite sloge besedila matrice</a:t>
            </a:r>
          </a:p>
          <a:p>
            <a:pPr lvl="1" rtl="0"/>
            <a:r>
              <a:rPr lang="sl-SI" noProof="0"/>
              <a:t>Druga raven</a:t>
            </a:r>
          </a:p>
          <a:p>
            <a:pPr lvl="2" rtl="0"/>
            <a:r>
              <a:rPr lang="sl-SI" noProof="0"/>
              <a:t>Tretja raven</a:t>
            </a:r>
          </a:p>
          <a:p>
            <a:pPr lvl="3" rtl="0"/>
            <a:r>
              <a:rPr lang="sl-SI" noProof="0"/>
              <a:t>Četrta raven</a:t>
            </a:r>
          </a:p>
          <a:p>
            <a:pPr lvl="4" rtl="0"/>
            <a:r>
              <a:rPr lang="sl-SI" noProof="0"/>
              <a:t>Peta raven</a:t>
            </a:r>
          </a:p>
        </p:txBody>
      </p:sp>
      <p:sp>
        <p:nvSpPr>
          <p:cNvPr id="5" name="Označba mesta za besedilo 4"/>
          <p:cNvSpPr>
            <a:spLocks noGrp="1"/>
          </p:cNvSpPr>
          <p:nvPr>
            <p:ph type="body" sz="quarter" idx="3" hasCustomPrompt="1"/>
          </p:nvPr>
        </p:nvSpPr>
        <p:spPr>
          <a:xfrm>
            <a:off x="6373368" y="2074334"/>
            <a:ext cx="4754880" cy="640080"/>
          </a:xfrm>
        </p:spPr>
        <p:txBody>
          <a:bodyPr rtlCol="0"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sl-SI" noProof="0"/>
              <a:t>Uredite sloge besedila matrice</a:t>
            </a:r>
          </a:p>
        </p:txBody>
      </p:sp>
      <p:sp>
        <p:nvSpPr>
          <p:cNvPr id="6" name="Označba mesta za vsebino 5"/>
          <p:cNvSpPr>
            <a:spLocks noGrp="1"/>
          </p:cNvSpPr>
          <p:nvPr>
            <p:ph sz="quarter" idx="4" hasCustomPrompt="1"/>
          </p:nvPr>
        </p:nvSpPr>
        <p:spPr>
          <a:xfrm>
            <a:off x="6373368" y="2756581"/>
            <a:ext cx="4754880" cy="320040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sl-SI" noProof="0"/>
              <a:t>Uredite sloge besedila matrice</a:t>
            </a:r>
          </a:p>
          <a:p>
            <a:pPr lvl="1" rtl="0"/>
            <a:r>
              <a:rPr lang="sl-SI" noProof="0"/>
              <a:t>Druga raven</a:t>
            </a:r>
          </a:p>
          <a:p>
            <a:pPr lvl="2" rtl="0"/>
            <a:r>
              <a:rPr lang="sl-SI" noProof="0"/>
              <a:t>Tretja raven</a:t>
            </a:r>
          </a:p>
          <a:p>
            <a:pPr lvl="3" rtl="0"/>
            <a:r>
              <a:rPr lang="sl-SI" noProof="0"/>
              <a:t>Četrta raven</a:t>
            </a:r>
          </a:p>
          <a:p>
            <a:pPr lvl="4" rtl="0"/>
            <a:r>
              <a:rPr lang="sl-SI" noProof="0"/>
              <a:t>Peta raven</a:t>
            </a:r>
          </a:p>
        </p:txBody>
      </p:sp>
      <p:sp>
        <p:nvSpPr>
          <p:cNvPr id="7" name="Označba mesta za datum 6"/>
          <p:cNvSpPr>
            <a:spLocks noGrp="1"/>
          </p:cNvSpPr>
          <p:nvPr>
            <p:ph type="dt" sz="half" idx="10"/>
          </p:nvPr>
        </p:nvSpPr>
        <p:spPr/>
        <p:txBody>
          <a:bodyPr rtlCol="0"/>
          <a:lstStyle>
            <a:lvl1pPr>
              <a:defRPr>
                <a:solidFill>
                  <a:schemeClr val="tx2"/>
                </a:solidFill>
              </a:defRPr>
            </a:lvl1pPr>
          </a:lstStyle>
          <a:p>
            <a:pPr rtl="0"/>
            <a:fld id="{F12E3E34-CE09-49CF-A547-82A490AAA098}" type="datetime1">
              <a:rPr lang="sl-SI" noProof="0" smtClean="0"/>
              <a:t>12. 04. 2022</a:t>
            </a:fld>
            <a:endParaRPr lang="sl-SI" noProof="0"/>
          </a:p>
        </p:txBody>
      </p:sp>
      <p:sp>
        <p:nvSpPr>
          <p:cNvPr id="8" name="Označba mesta za nogo 7"/>
          <p:cNvSpPr>
            <a:spLocks noGrp="1"/>
          </p:cNvSpPr>
          <p:nvPr>
            <p:ph type="ftr" sz="quarter" idx="11"/>
          </p:nvPr>
        </p:nvSpPr>
        <p:spPr/>
        <p:txBody>
          <a:bodyPr rtlCol="0"/>
          <a:lstStyle>
            <a:lvl1pPr>
              <a:defRPr>
                <a:solidFill>
                  <a:schemeClr val="tx2"/>
                </a:solidFill>
              </a:defRPr>
            </a:lvl1pPr>
          </a:lstStyle>
          <a:p>
            <a:pPr rtl="0"/>
            <a:endParaRPr lang="sl-SI" noProof="0"/>
          </a:p>
        </p:txBody>
      </p:sp>
      <p:sp>
        <p:nvSpPr>
          <p:cNvPr id="9" name="Označba mesta za številko diapozitiva 8"/>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sl-SI" noProof="0" smtClean="0"/>
              <a:pPr/>
              <a:t>‹#›</a:t>
            </a:fld>
            <a:endParaRPr lang="sl-SI"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hasCustomPrompt="1"/>
          </p:nvPr>
        </p:nvSpPr>
        <p:spPr/>
        <p:txBody>
          <a:bodyPr rtlCol="0"/>
          <a:lstStyle/>
          <a:p>
            <a:pPr rtl="0"/>
            <a:r>
              <a:rPr lang="sl-SI" noProof="0"/>
              <a:t>Kliknite, da uredite slog naslova matrice.</a:t>
            </a:r>
          </a:p>
        </p:txBody>
      </p:sp>
      <p:sp>
        <p:nvSpPr>
          <p:cNvPr id="3" name="Označba mesta za datum 2"/>
          <p:cNvSpPr>
            <a:spLocks noGrp="1"/>
          </p:cNvSpPr>
          <p:nvPr>
            <p:ph type="dt" sz="half" idx="10"/>
          </p:nvPr>
        </p:nvSpPr>
        <p:spPr/>
        <p:txBody>
          <a:bodyPr rtlCol="0"/>
          <a:lstStyle>
            <a:lvl1pPr>
              <a:defRPr>
                <a:solidFill>
                  <a:schemeClr val="tx2"/>
                </a:solidFill>
              </a:defRPr>
            </a:lvl1pPr>
          </a:lstStyle>
          <a:p>
            <a:pPr rtl="0"/>
            <a:fld id="{0B3A20A5-21B4-446F-85D7-E592C0D949DF}" type="datetime1">
              <a:rPr lang="sl-SI" noProof="0" smtClean="0"/>
              <a:t>12. 04. 2022</a:t>
            </a:fld>
            <a:endParaRPr lang="sl-SI" noProof="0"/>
          </a:p>
        </p:txBody>
      </p:sp>
      <p:sp>
        <p:nvSpPr>
          <p:cNvPr id="4" name="Označba mesta za nogo 3"/>
          <p:cNvSpPr>
            <a:spLocks noGrp="1"/>
          </p:cNvSpPr>
          <p:nvPr>
            <p:ph type="ftr" sz="quarter" idx="11"/>
          </p:nvPr>
        </p:nvSpPr>
        <p:spPr/>
        <p:txBody>
          <a:bodyPr rtlCol="0"/>
          <a:lstStyle>
            <a:lvl1pPr>
              <a:defRPr>
                <a:solidFill>
                  <a:schemeClr val="tx2"/>
                </a:solidFill>
              </a:defRPr>
            </a:lvl1pPr>
          </a:lstStyle>
          <a:p>
            <a:pPr rtl="0"/>
            <a:endParaRPr lang="sl-SI" noProof="0"/>
          </a:p>
        </p:txBody>
      </p:sp>
      <p:sp>
        <p:nvSpPr>
          <p:cNvPr id="5" name="Označba mesta za številko diapozitiva 4"/>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sl-SI" noProof="0" smtClean="0"/>
              <a:pPr/>
              <a:t>‹#›</a:t>
            </a:fld>
            <a:endParaRPr lang="sl-SI"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Označba mesta za datum 1"/>
          <p:cNvSpPr>
            <a:spLocks noGrp="1"/>
          </p:cNvSpPr>
          <p:nvPr>
            <p:ph type="dt" sz="half" idx="10"/>
          </p:nvPr>
        </p:nvSpPr>
        <p:spPr/>
        <p:txBody>
          <a:bodyPr rtlCol="0"/>
          <a:lstStyle>
            <a:lvl1pPr>
              <a:defRPr>
                <a:solidFill>
                  <a:schemeClr val="tx2"/>
                </a:solidFill>
              </a:defRPr>
            </a:lvl1pPr>
          </a:lstStyle>
          <a:p>
            <a:pPr rtl="0"/>
            <a:fld id="{02250947-32F7-472B-BD8D-2F6C9C8659E5}" type="datetime1">
              <a:rPr lang="sl-SI" noProof="0" smtClean="0"/>
              <a:t>12. 04. 2022</a:t>
            </a:fld>
            <a:endParaRPr lang="sl-SI" noProof="0"/>
          </a:p>
        </p:txBody>
      </p:sp>
      <p:sp>
        <p:nvSpPr>
          <p:cNvPr id="3" name="Označba mesta za nogo 2"/>
          <p:cNvSpPr>
            <a:spLocks noGrp="1"/>
          </p:cNvSpPr>
          <p:nvPr>
            <p:ph type="ftr" sz="quarter" idx="11"/>
          </p:nvPr>
        </p:nvSpPr>
        <p:spPr/>
        <p:txBody>
          <a:bodyPr rtlCol="0"/>
          <a:lstStyle>
            <a:lvl1pPr>
              <a:defRPr>
                <a:solidFill>
                  <a:schemeClr val="tx2"/>
                </a:solidFill>
              </a:defRPr>
            </a:lvl1pPr>
          </a:lstStyle>
          <a:p>
            <a:pPr rtl="0"/>
            <a:endParaRPr lang="sl-SI" noProof="0"/>
          </a:p>
        </p:txBody>
      </p:sp>
      <p:sp>
        <p:nvSpPr>
          <p:cNvPr id="4" name="Označba mesta za številko diapozitiva 3"/>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sl-SI" noProof="0" smtClean="0"/>
              <a:pPr/>
              <a:t>‹#›</a:t>
            </a:fld>
            <a:endParaRPr lang="sl-SI"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Vsebina z naslovom">
    <p:spTree>
      <p:nvGrpSpPr>
        <p:cNvPr id="1" name=""/>
        <p:cNvGrpSpPr/>
        <p:nvPr/>
      </p:nvGrpSpPr>
      <p:grpSpPr>
        <a:xfrm>
          <a:off x="0" y="0"/>
          <a:ext cx="0" cy="0"/>
          <a:chOff x="0" y="0"/>
          <a:chExt cx="0" cy="0"/>
        </a:xfrm>
      </p:grpSpPr>
      <p:sp>
        <p:nvSpPr>
          <p:cNvPr id="14" name="Pravokotnik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Pravokotnik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Pravokotnik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p:cNvSpPr>
            <a:spLocks noGrp="1"/>
          </p:cNvSpPr>
          <p:nvPr>
            <p:ph type="title" hasCustomPrompt="1"/>
          </p:nvPr>
        </p:nvSpPr>
        <p:spPr>
          <a:xfrm>
            <a:off x="9296400" y="607392"/>
            <a:ext cx="2430780" cy="1645920"/>
          </a:xfrm>
        </p:spPr>
        <p:txBody>
          <a:bodyPr rtlCol="0"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pPr rtl="0"/>
            <a:r>
              <a:rPr lang="sl-SI" noProof="0"/>
              <a:t>Kliknite, da uredite slog naslova matrice.</a:t>
            </a:r>
          </a:p>
        </p:txBody>
      </p:sp>
      <p:sp>
        <p:nvSpPr>
          <p:cNvPr id="3" name="Označba mesta za vsebino 2"/>
          <p:cNvSpPr>
            <a:spLocks noGrp="1"/>
          </p:cNvSpPr>
          <p:nvPr>
            <p:ph idx="1" hasCustomPrompt="1"/>
          </p:nvPr>
        </p:nvSpPr>
        <p:spPr>
          <a:xfrm>
            <a:off x="790575" y="704850"/>
            <a:ext cx="7562850" cy="51435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sl-SI" noProof="0"/>
              <a:t>Uredite sloge besedila matrice</a:t>
            </a:r>
          </a:p>
          <a:p>
            <a:pPr lvl="1" rtl="0"/>
            <a:r>
              <a:rPr lang="sl-SI" noProof="0"/>
              <a:t>Druga raven</a:t>
            </a:r>
          </a:p>
          <a:p>
            <a:pPr lvl="2" rtl="0"/>
            <a:r>
              <a:rPr lang="sl-SI" noProof="0"/>
              <a:t>Tretja raven</a:t>
            </a:r>
          </a:p>
          <a:p>
            <a:pPr lvl="3" rtl="0"/>
            <a:r>
              <a:rPr lang="sl-SI" noProof="0"/>
              <a:t>Četrta raven</a:t>
            </a:r>
          </a:p>
          <a:p>
            <a:pPr lvl="4" rtl="0"/>
            <a:r>
              <a:rPr lang="sl-SI" noProof="0"/>
              <a:t>Peta raven</a:t>
            </a:r>
          </a:p>
        </p:txBody>
      </p:sp>
      <p:sp>
        <p:nvSpPr>
          <p:cNvPr id="4" name="Označba mesta za besedilo 3"/>
          <p:cNvSpPr>
            <a:spLocks noGrp="1"/>
          </p:cNvSpPr>
          <p:nvPr>
            <p:ph type="body" sz="half" idx="2" hasCustomPrompt="1"/>
          </p:nvPr>
        </p:nvSpPr>
        <p:spPr>
          <a:xfrm>
            <a:off x="9296400" y="2286000"/>
            <a:ext cx="2430780" cy="3505200"/>
          </a:xfrm>
        </p:spPr>
        <p:txBody>
          <a:bodyPr rtlCol="0">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sl-SI" noProof="0"/>
              <a:t>Uredite sloge besedila matrice</a:t>
            </a:r>
          </a:p>
        </p:txBody>
      </p:sp>
      <p:sp>
        <p:nvSpPr>
          <p:cNvPr id="5" name="Označba mesta za datum 4"/>
          <p:cNvSpPr>
            <a:spLocks noGrp="1"/>
          </p:cNvSpPr>
          <p:nvPr>
            <p:ph type="dt" sz="half" idx="10"/>
          </p:nvPr>
        </p:nvSpPr>
        <p:spPr/>
        <p:txBody>
          <a:bodyPr rtlCol="0"/>
          <a:lstStyle>
            <a:lvl1pPr>
              <a:defRPr>
                <a:solidFill>
                  <a:schemeClr val="tx2"/>
                </a:solidFill>
              </a:defRPr>
            </a:lvl1pPr>
          </a:lstStyle>
          <a:p>
            <a:pPr rtl="0"/>
            <a:fld id="{E3A24E39-73D0-4E28-9D1E-0B38BA160BA0}" type="datetime1">
              <a:rPr lang="sl-SI" noProof="0" smtClean="0"/>
              <a:t>12. 04. 2022</a:t>
            </a:fld>
            <a:endParaRPr lang="sl-SI" noProof="0"/>
          </a:p>
        </p:txBody>
      </p:sp>
      <p:sp>
        <p:nvSpPr>
          <p:cNvPr id="6" name="Označba mesta za nogo 5"/>
          <p:cNvSpPr>
            <a:spLocks noGrp="1"/>
          </p:cNvSpPr>
          <p:nvPr>
            <p:ph type="ftr" sz="quarter" idx="11"/>
          </p:nvPr>
        </p:nvSpPr>
        <p:spPr>
          <a:xfrm>
            <a:off x="3439158" y="6214535"/>
            <a:ext cx="5184648" cy="256032"/>
          </a:xfrm>
        </p:spPr>
        <p:txBody>
          <a:bodyPr rtlCol="0"/>
          <a:lstStyle>
            <a:lvl1pPr algn="r">
              <a:defRPr>
                <a:solidFill>
                  <a:schemeClr val="tx2"/>
                </a:solidFill>
              </a:defRPr>
            </a:lvl1pPr>
          </a:lstStyle>
          <a:p>
            <a:pPr rtl="0"/>
            <a:endParaRPr lang="sl-SI" noProof="0"/>
          </a:p>
        </p:txBody>
      </p:sp>
      <p:sp>
        <p:nvSpPr>
          <p:cNvPr id="7" name="Označba mesta za številko diapozitiva 6"/>
          <p:cNvSpPr>
            <a:spLocks noGrp="1"/>
          </p:cNvSpPr>
          <p:nvPr>
            <p:ph type="sldNum" sz="quarter" idx="12"/>
          </p:nvPr>
        </p:nvSpPr>
        <p:spPr/>
        <p:txBody>
          <a:bodyPr rtlCol="0"/>
          <a:lstStyle>
            <a:lvl1pPr>
              <a:defRPr>
                <a:solidFill>
                  <a:schemeClr val="bg2"/>
                </a:solidFill>
              </a:defRPr>
            </a:lvl1pPr>
          </a:lstStyle>
          <a:p>
            <a:pPr rtl="0"/>
            <a:fld id="{4FAB73BC-B049-4115-A692-8D63A059BFB8}" type="slidenum">
              <a:rPr lang="sl-SI" noProof="0" smtClean="0"/>
              <a:pPr/>
              <a:t>‹#›</a:t>
            </a:fld>
            <a:endParaRPr lang="sl-SI" noProof="0"/>
          </a:p>
        </p:txBody>
      </p:sp>
      <p:sp>
        <p:nvSpPr>
          <p:cNvPr id="11" name="Pravokotnik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z napisom">
    <p:spTree>
      <p:nvGrpSpPr>
        <p:cNvPr id="1" name=""/>
        <p:cNvGrpSpPr/>
        <p:nvPr/>
      </p:nvGrpSpPr>
      <p:grpSpPr>
        <a:xfrm>
          <a:off x="0" y="0"/>
          <a:ext cx="0" cy="0"/>
          <a:chOff x="0" y="0"/>
          <a:chExt cx="0" cy="0"/>
        </a:xfrm>
      </p:grpSpPr>
      <p:sp>
        <p:nvSpPr>
          <p:cNvPr id="14" name="Pravokotnik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Pravokotnik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Naslov 1"/>
          <p:cNvSpPr>
            <a:spLocks noGrp="1"/>
          </p:cNvSpPr>
          <p:nvPr>
            <p:ph type="title" hasCustomPrompt="1"/>
          </p:nvPr>
        </p:nvSpPr>
        <p:spPr>
          <a:xfrm>
            <a:off x="9296400" y="603504"/>
            <a:ext cx="2432304" cy="1645920"/>
          </a:xfrm>
        </p:spPr>
        <p:txBody>
          <a:bodyPr rtlCol="0" anchor="b">
            <a:noAutofit/>
          </a:bodyPr>
          <a:lstStyle>
            <a:lvl1pPr algn="l">
              <a:defRPr sz="2800" b="0">
                <a:solidFill>
                  <a:schemeClr val="tx1"/>
                </a:solidFill>
                <a:latin typeface="+mj-lt"/>
              </a:defRPr>
            </a:lvl1pPr>
          </a:lstStyle>
          <a:p>
            <a:pPr rtl="0"/>
            <a:r>
              <a:rPr lang="sl-SI" noProof="0"/>
              <a:t>Kliknite, da uredite slog naslova matrice.</a:t>
            </a:r>
          </a:p>
        </p:txBody>
      </p:sp>
      <p:sp>
        <p:nvSpPr>
          <p:cNvPr id="3" name="Označba mesta za sliko 2"/>
          <p:cNvSpPr>
            <a:spLocks noGrp="1" noChangeAspect="1"/>
          </p:cNvSpPr>
          <p:nvPr>
            <p:ph type="pic" idx="1" hasCustomPrompt="1"/>
          </p:nvPr>
        </p:nvSpPr>
        <p:spPr>
          <a:xfrm>
            <a:off x="228599" y="237744"/>
            <a:ext cx="8601076" cy="6382512"/>
          </a:xfrm>
          <a:solidFill>
            <a:srgbClr val="808080"/>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sl-SI" noProof="0"/>
              <a:t>Kliknite ikono, da dodate sliko</a:t>
            </a:r>
          </a:p>
        </p:txBody>
      </p:sp>
      <p:sp>
        <p:nvSpPr>
          <p:cNvPr id="4" name="Označba mesta za besedilo 3"/>
          <p:cNvSpPr>
            <a:spLocks noGrp="1"/>
          </p:cNvSpPr>
          <p:nvPr>
            <p:ph type="body" sz="half" idx="2" hasCustomPrompt="1"/>
          </p:nvPr>
        </p:nvSpPr>
        <p:spPr>
          <a:xfrm>
            <a:off x="9296400" y="2286000"/>
            <a:ext cx="2432304" cy="3502152"/>
          </a:xfrm>
        </p:spPr>
        <p:txBody>
          <a:bodyPr rtlCol="0">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sl-SI" noProof="0"/>
              <a:t>Uredite sloge besedila matrice</a:t>
            </a:r>
          </a:p>
        </p:txBody>
      </p:sp>
      <p:sp>
        <p:nvSpPr>
          <p:cNvPr id="5" name="Označba mesta za datum 4"/>
          <p:cNvSpPr>
            <a:spLocks noGrp="1"/>
          </p:cNvSpPr>
          <p:nvPr>
            <p:ph type="dt" sz="half" idx="10"/>
          </p:nvPr>
        </p:nvSpPr>
        <p:spPr/>
        <p:txBody>
          <a:bodyPr rtlCol="0"/>
          <a:lstStyle>
            <a:lvl1pPr>
              <a:defRPr>
                <a:solidFill>
                  <a:srgbClr val="FFFFFF"/>
                </a:solidFill>
                <a:effectLst>
                  <a:outerShdw blurRad="19050" dist="6350" dir="2700000" algn="tl" rotWithShape="0">
                    <a:prstClr val="black">
                      <a:alpha val="40000"/>
                    </a:prstClr>
                  </a:outerShdw>
                </a:effectLst>
              </a:defRPr>
            </a:lvl1pPr>
          </a:lstStyle>
          <a:p>
            <a:pPr rtl="0"/>
            <a:fld id="{9E000400-0ABF-4763-81B8-A6035942D380}" type="datetime1">
              <a:rPr lang="sl-SI" noProof="0" smtClean="0"/>
              <a:t>12. 04. 2022</a:t>
            </a:fld>
            <a:endParaRPr lang="sl-SI" noProof="0"/>
          </a:p>
        </p:txBody>
      </p:sp>
      <p:sp>
        <p:nvSpPr>
          <p:cNvPr id="6" name="Označba mesta za nogo 5"/>
          <p:cNvSpPr>
            <a:spLocks noGrp="1"/>
          </p:cNvSpPr>
          <p:nvPr>
            <p:ph type="ftr" sz="quarter" idx="11"/>
          </p:nvPr>
        </p:nvSpPr>
        <p:spPr/>
        <p:txBody>
          <a:bodyPr rtlCol="0"/>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rtl="0"/>
            <a:endParaRPr lang="sl-SI" noProof="0"/>
          </a:p>
        </p:txBody>
      </p:sp>
      <p:sp>
        <p:nvSpPr>
          <p:cNvPr id="7" name="Označba mesta za številko diapozitiva 6"/>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sl-SI" noProof="0" smtClean="0"/>
              <a:pPr/>
              <a:t>‹#›</a:t>
            </a:fld>
            <a:endParaRPr lang="sl-SI"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Pravokotnik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Pravokotnik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Označba mesta za naslov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sl-SI" noProof="0"/>
              <a:t>Kliknite, da uredite slog naslova matrice.</a:t>
            </a:r>
          </a:p>
        </p:txBody>
      </p:sp>
      <p:sp>
        <p:nvSpPr>
          <p:cNvPr id="3" name="Označba mesta za besedilo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rtl="0"/>
            <a:r>
              <a:rPr lang="sl-SI" noProof="0"/>
              <a:t>Uredite sloge besedila matrice</a:t>
            </a:r>
          </a:p>
          <a:p>
            <a:pPr lvl="1" rtl="0"/>
            <a:r>
              <a:rPr lang="sl-SI" noProof="0"/>
              <a:t>Druga raven</a:t>
            </a:r>
          </a:p>
          <a:p>
            <a:pPr lvl="2" rtl="0"/>
            <a:r>
              <a:rPr lang="sl-SI" noProof="0"/>
              <a:t>Tretja raven</a:t>
            </a:r>
          </a:p>
          <a:p>
            <a:pPr lvl="3" rtl="0"/>
            <a:r>
              <a:rPr lang="sl-SI" noProof="0"/>
              <a:t>Četrta raven</a:t>
            </a:r>
          </a:p>
          <a:p>
            <a:pPr lvl="4" rtl="0"/>
            <a:r>
              <a:rPr lang="sl-SI" noProof="0"/>
              <a:t>Peta raven</a:t>
            </a:r>
          </a:p>
        </p:txBody>
      </p:sp>
      <p:sp>
        <p:nvSpPr>
          <p:cNvPr id="4" name="Označba mesta za datum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pPr rtl="0"/>
            <a:fld id="{890962FC-5077-4CC6-802F-0A27801BDACA}" type="datetime1">
              <a:rPr lang="sl-SI" noProof="0" smtClean="0"/>
              <a:t>12. 04. 2022</a:t>
            </a:fld>
            <a:endParaRPr lang="sl-SI" noProof="0"/>
          </a:p>
        </p:txBody>
      </p:sp>
      <p:sp>
        <p:nvSpPr>
          <p:cNvPr id="5" name="Označba mesta za nogo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pPr rtl="0"/>
            <a:endParaRPr lang="sl-SI" noProof="0"/>
          </a:p>
        </p:txBody>
      </p:sp>
      <p:sp>
        <p:nvSpPr>
          <p:cNvPr id="6" name="Označba mesta za številko diapozitiva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pPr rtl="0"/>
            <a:fld id="{4FAB73BC-B049-4115-A692-8D63A059BFB8}" type="slidenum">
              <a:rPr lang="sl-SI" noProof="0" smtClean="0"/>
              <a:pPr/>
              <a:t>‹#›</a:t>
            </a:fld>
            <a:endParaRPr lang="sl-SI" noProof="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 name="Pravokotnik 23">
            <a:extLst>
              <a:ext uri="{FF2B5EF4-FFF2-40B4-BE49-F238E27FC236}">
                <a16:creationId xmlns:a16="http://schemas.microsoft.com/office/drawing/2014/main" id="{93BFCDB3-13C4-4D69-848D-3F1F4D6B8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rtl="0"/>
            <a:endParaRPr lang="sl-SI"/>
          </a:p>
        </p:txBody>
      </p:sp>
      <p:sp>
        <p:nvSpPr>
          <p:cNvPr id="26" name="Pravokotnik 25">
            <a:extLst>
              <a:ext uri="{FF2B5EF4-FFF2-40B4-BE49-F238E27FC236}">
                <a16:creationId xmlns:a16="http://schemas.microsoft.com/office/drawing/2014/main" id="{CC2B9599-6E7A-4DD2-B13A-B4F68A1351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7" y="0"/>
            <a:ext cx="816874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l-SI"/>
          </a:p>
        </p:txBody>
      </p:sp>
      <p:sp>
        <p:nvSpPr>
          <p:cNvPr id="28" name="Pravokotnik 27">
            <a:extLst>
              <a:ext uri="{FF2B5EF4-FFF2-40B4-BE49-F238E27FC236}">
                <a16:creationId xmlns:a16="http://schemas.microsoft.com/office/drawing/2014/main" id="{3E377648-1ED1-4112-805B-16C14CE99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37" y="643464"/>
            <a:ext cx="6909241" cy="5571072"/>
          </a:xfrm>
          <a:prstGeom prst="rect">
            <a:avLst/>
          </a:prstGeom>
          <a:solidFill>
            <a:schemeClr val="tx1"/>
          </a:solidFill>
          <a:ln w="6350" cap="flat" cmpd="sng" algn="ctr">
            <a:solidFill>
              <a:schemeClr val="tx1"/>
            </a:solidFill>
            <a:prstDash val="solid"/>
          </a:ln>
          <a:effectLst>
            <a:outerShdw blurRad="63500" algn="ctr" rotWithShape="0">
              <a:prstClr val="black">
                <a:alpha val="40000"/>
              </a:prstClr>
            </a:outerShdw>
            <a:softEdge rad="0"/>
          </a:effectLst>
        </p:spPr>
      </p:sp>
      <p:sp>
        <p:nvSpPr>
          <p:cNvPr id="30" name="Pravokotnik 29">
            <a:extLst>
              <a:ext uri="{FF2B5EF4-FFF2-40B4-BE49-F238E27FC236}">
                <a16:creationId xmlns:a16="http://schemas.microsoft.com/office/drawing/2014/main" id="{D63B59CB-289C-4850-A932-358B9E412B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877" y="806752"/>
            <a:ext cx="6570161" cy="5244497"/>
          </a:xfrm>
          <a:prstGeom prst="rect">
            <a:avLst/>
          </a:prstGeom>
          <a:solidFill>
            <a:schemeClr val="tx1"/>
          </a:solidFill>
          <a:ln w="6350" cap="sq" cmpd="sng" algn="ctr">
            <a:solidFill>
              <a:schemeClr val="bg2"/>
            </a:solidFill>
            <a:prstDash val="solid"/>
            <a:miter lim="800000"/>
          </a:ln>
          <a:effectLst/>
        </p:spPr>
      </p:sp>
      <p:pic>
        <p:nvPicPr>
          <p:cNvPr id="19" name="Slika 18" descr="Kaktus">
            <a:extLst>
              <a:ext uri="{FF2B5EF4-FFF2-40B4-BE49-F238E27FC236}">
                <a16:creationId xmlns:a16="http://schemas.microsoft.com/office/drawing/2014/main" id="{CA6895E3-C8BD-4010-B9E7-E43BA3DCF210}"/>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t="186" r="1" b="1"/>
          <a:stretch/>
        </p:blipFill>
        <p:spPr>
          <a:xfrm>
            <a:off x="981201" y="971344"/>
            <a:ext cx="6233513" cy="4915313"/>
          </a:xfrm>
          <a:prstGeom prst="rect">
            <a:avLst/>
          </a:prstGeom>
        </p:spPr>
      </p:pic>
      <p:sp>
        <p:nvSpPr>
          <p:cNvPr id="32" name="Pravokotnik 31">
            <a:extLst>
              <a:ext uri="{FF2B5EF4-FFF2-40B4-BE49-F238E27FC236}">
                <a16:creationId xmlns:a16="http://schemas.microsoft.com/office/drawing/2014/main" id="{98867647-07B7-4265-832F-DE0E80979A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37837" y="640856"/>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cxnSp>
        <p:nvCxnSpPr>
          <p:cNvPr id="34" name="Raven povezovalnik 33">
            <a:extLst>
              <a:ext uri="{FF2B5EF4-FFF2-40B4-BE49-F238E27FC236}">
                <a16:creationId xmlns:a16="http://schemas.microsoft.com/office/drawing/2014/main" id="{516AC468-2C3D-4337-A9A2-81175F6D54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213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6" name="Raven povezovalnik 35">
            <a:extLst>
              <a:ext uri="{FF2B5EF4-FFF2-40B4-BE49-F238E27FC236}">
                <a16:creationId xmlns:a16="http://schemas.microsoft.com/office/drawing/2014/main" id="{2A873262-74DB-4FD1-9625-E4616CF011D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4377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8" name="Raven povezovalnik 37">
            <a:extLst>
              <a:ext uri="{FF2B5EF4-FFF2-40B4-BE49-F238E27FC236}">
                <a16:creationId xmlns:a16="http://schemas.microsoft.com/office/drawing/2014/main" id="{09F3D15D-CB95-47AD-87F5-9CFF84F615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2137" y="1286150"/>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Naslov 1">
            <a:extLst>
              <a:ext uri="{FF2B5EF4-FFF2-40B4-BE49-F238E27FC236}">
                <a16:creationId xmlns:a16="http://schemas.microsoft.com/office/drawing/2014/main" id="{ED90EC3D-482A-4E73-B198-E8341A0D0973}"/>
              </a:ext>
            </a:extLst>
          </p:cNvPr>
          <p:cNvSpPr>
            <a:spLocks noGrp="1"/>
          </p:cNvSpPr>
          <p:nvPr>
            <p:ph type="ctrTitle"/>
          </p:nvPr>
        </p:nvSpPr>
        <p:spPr>
          <a:xfrm>
            <a:off x="8560024" y="1442916"/>
            <a:ext cx="3238829" cy="3252231"/>
          </a:xfrm>
        </p:spPr>
        <p:txBody>
          <a:bodyPr rtlCol="0">
            <a:normAutofit/>
          </a:bodyPr>
          <a:lstStyle/>
          <a:p>
            <a:pPr rtl="0"/>
            <a:r>
              <a:rPr lang="sl-SI" sz="4800" dirty="0">
                <a:solidFill>
                  <a:srgbClr val="FFFFFF"/>
                </a:solidFill>
              </a:rPr>
              <a:t>RASTLINE IN ČLOVEK</a:t>
            </a:r>
          </a:p>
        </p:txBody>
      </p:sp>
      <p:sp>
        <p:nvSpPr>
          <p:cNvPr id="7" name="Podnaslov 6">
            <a:extLst>
              <a:ext uri="{FF2B5EF4-FFF2-40B4-BE49-F238E27FC236}">
                <a16:creationId xmlns:a16="http://schemas.microsoft.com/office/drawing/2014/main" id="{2048EE7C-B77F-4E59-88A7-DD66337BB69C}"/>
              </a:ext>
            </a:extLst>
          </p:cNvPr>
          <p:cNvSpPr>
            <a:spLocks noGrp="1"/>
          </p:cNvSpPr>
          <p:nvPr>
            <p:ph type="subTitle" idx="1"/>
          </p:nvPr>
        </p:nvSpPr>
        <p:spPr>
          <a:xfrm>
            <a:off x="8166876" y="4708186"/>
            <a:ext cx="4025124" cy="1496816"/>
          </a:xfrm>
        </p:spPr>
        <p:txBody>
          <a:bodyPr rtlCol="0">
            <a:normAutofit/>
          </a:bodyPr>
          <a:lstStyle/>
          <a:p>
            <a:pPr rtl="0"/>
            <a:r>
              <a:rPr lang="sl-SI" sz="1400" dirty="0">
                <a:solidFill>
                  <a:srgbClr val="FFFFFF"/>
                </a:solidFill>
              </a:rPr>
              <a:t>IZBIRNI PREDMET za 7. 8. in 9. razred</a:t>
            </a:r>
          </a:p>
          <a:p>
            <a:pPr rtl="0"/>
            <a:r>
              <a:rPr lang="sl-SI" sz="1400" dirty="0">
                <a:solidFill>
                  <a:srgbClr val="FFFFFF"/>
                </a:solidFill>
              </a:rPr>
              <a:t>Učiteljica: Lucija Šušteršič</a:t>
            </a:r>
          </a:p>
        </p:txBody>
      </p:sp>
    </p:spTree>
    <p:extLst>
      <p:ext uri="{BB962C8B-B14F-4D97-AF65-F5344CB8AC3E}">
        <p14:creationId xmlns:p14="http://schemas.microsoft.com/office/powerpoint/2010/main" val="755769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57DE4AF-985A-4F80-BC4D-F4A62EABEBEC}"/>
              </a:ext>
            </a:extLst>
          </p:cNvPr>
          <p:cNvSpPr>
            <a:spLocks noGrp="1"/>
          </p:cNvSpPr>
          <p:nvPr>
            <p:ph type="title"/>
          </p:nvPr>
        </p:nvSpPr>
        <p:spPr>
          <a:xfrm>
            <a:off x="6314384" y="642594"/>
            <a:ext cx="4810815" cy="1371600"/>
          </a:xfrm>
        </p:spPr>
        <p:txBody>
          <a:bodyPr>
            <a:normAutofit/>
          </a:bodyPr>
          <a:lstStyle/>
          <a:p>
            <a:r>
              <a:rPr lang="sl-SI"/>
              <a:t>O PREDMETU</a:t>
            </a:r>
          </a:p>
        </p:txBody>
      </p:sp>
      <p:sp>
        <p:nvSpPr>
          <p:cNvPr id="9" name="Rectangle 8">
            <a:extLst>
              <a:ext uri="{FF2B5EF4-FFF2-40B4-BE49-F238E27FC236}">
                <a16:creationId xmlns:a16="http://schemas.microsoft.com/office/drawing/2014/main" id="{9BC3E364-5A48-4567-B65D-0880753EE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solidFill>
            <a:schemeClr val="tx2"/>
          </a:solidFill>
          <a:ln w="6350" cap="sq" cmpd="sng" algn="ctr">
            <a:noFill/>
            <a:prstDash val="solid"/>
            <a:miter lim="800000"/>
          </a:ln>
          <a:effectLst/>
        </p:spPr>
      </p:sp>
      <p:sp>
        <p:nvSpPr>
          <p:cNvPr id="11" name="Rectangle 10">
            <a:extLst>
              <a:ext uri="{FF2B5EF4-FFF2-40B4-BE49-F238E27FC236}">
                <a16:creationId xmlns:a16="http://schemas.microsoft.com/office/drawing/2014/main" id="{0B80BFB4-DA7E-4E98-BE01-534889F415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2175" y="1005675"/>
            <a:ext cx="4800601" cy="4870174"/>
          </a:xfrm>
          <a:prstGeom prst="rect">
            <a:avLst/>
          </a:prstGeom>
          <a:solidFill>
            <a:schemeClr val="tx1"/>
          </a:solidFill>
          <a:ln w="6350" cap="sq" cmpd="sng" algn="ctr">
            <a:noFill/>
            <a:prstDash val="solid"/>
            <a:miter lim="800000"/>
          </a:ln>
          <a:effectLst/>
        </p:spPr>
      </p:sp>
      <p:pic>
        <p:nvPicPr>
          <p:cNvPr id="4" name="Slika 3">
            <a:extLst>
              <a:ext uri="{FF2B5EF4-FFF2-40B4-BE49-F238E27FC236}">
                <a16:creationId xmlns:a16="http://schemas.microsoft.com/office/drawing/2014/main" id="{933775E5-0069-495C-9477-EF4B6D8CFC20}"/>
              </a:ext>
            </a:extLst>
          </p:cNvPr>
          <p:cNvPicPr>
            <a:picLocks noChangeAspect="1"/>
          </p:cNvPicPr>
          <p:nvPr/>
        </p:nvPicPr>
        <p:blipFill>
          <a:blip r:embed="rId2"/>
          <a:stretch>
            <a:fillRect/>
          </a:stretch>
        </p:blipFill>
        <p:spPr>
          <a:xfrm>
            <a:off x="1304515" y="2048566"/>
            <a:ext cx="4188221" cy="2787070"/>
          </a:xfrm>
          <a:prstGeom prst="rect">
            <a:avLst/>
          </a:prstGeom>
        </p:spPr>
      </p:pic>
      <p:sp>
        <p:nvSpPr>
          <p:cNvPr id="3" name="Označba mesta vsebine 2">
            <a:extLst>
              <a:ext uri="{FF2B5EF4-FFF2-40B4-BE49-F238E27FC236}">
                <a16:creationId xmlns:a16="http://schemas.microsoft.com/office/drawing/2014/main" id="{13F9A9CD-262E-47C7-8BD4-CBEAE2199A28}"/>
              </a:ext>
            </a:extLst>
          </p:cNvPr>
          <p:cNvSpPr>
            <a:spLocks noGrp="1"/>
          </p:cNvSpPr>
          <p:nvPr>
            <p:ph idx="1"/>
          </p:nvPr>
        </p:nvSpPr>
        <p:spPr>
          <a:xfrm>
            <a:off x="6314384" y="2103120"/>
            <a:ext cx="4810816" cy="3931920"/>
          </a:xfrm>
        </p:spPr>
        <p:txBody>
          <a:bodyPr>
            <a:normAutofit/>
          </a:bodyPr>
          <a:lstStyle/>
          <a:p>
            <a:pPr>
              <a:lnSpc>
                <a:spcPct val="90000"/>
              </a:lnSpc>
            </a:pPr>
            <a:r>
              <a:rPr lang="sl-SI" sz="1700"/>
              <a:t>Brez zelenja ne gre. Človek je z rastlinami tesno povezan preko vsake celice. Oskrbijo nas s kisikom, so del naše prehrane in tudi simbol pozornosti ob praznikih. </a:t>
            </a:r>
          </a:p>
          <a:p>
            <a:pPr>
              <a:lnSpc>
                <a:spcPct val="90000"/>
              </a:lnSpc>
            </a:pPr>
            <a:r>
              <a:rPr lang="sl-SI" sz="1700"/>
              <a:t>Pri urah bomo spoznali kako smo izbrane rastline udomačili in gensko spremenili. </a:t>
            </a:r>
          </a:p>
          <a:p>
            <a:pPr>
              <a:lnSpc>
                <a:spcPct val="90000"/>
              </a:lnSpc>
            </a:pPr>
            <a:r>
              <a:rPr lang="sl-SI" sz="1700"/>
              <a:t>Preučili bomo avtohtone vrste in ugotovili kako so v naše kraje zašle tujerodne. Rastline bomo tudi gojili, razmnoževali in okušali.</a:t>
            </a:r>
          </a:p>
          <a:p>
            <a:pPr>
              <a:lnSpc>
                <a:spcPct val="90000"/>
              </a:lnSpc>
            </a:pPr>
            <a:endParaRPr lang="sl-SI" sz="1700"/>
          </a:p>
          <a:p>
            <a:pPr>
              <a:lnSpc>
                <a:spcPct val="90000"/>
              </a:lnSpc>
            </a:pPr>
            <a:r>
              <a:rPr lang="sl-SI" sz="1700"/>
              <a:t>Potrebščine: 1 mali črtani zvezek</a:t>
            </a:r>
          </a:p>
          <a:p>
            <a:pPr>
              <a:lnSpc>
                <a:spcPct val="90000"/>
              </a:lnSpc>
            </a:pPr>
            <a:r>
              <a:rPr lang="sl-SI" sz="1700"/>
              <a:t>Obseg: 32-35 ur</a:t>
            </a:r>
          </a:p>
          <a:p>
            <a:pPr>
              <a:lnSpc>
                <a:spcPct val="90000"/>
              </a:lnSpc>
            </a:pPr>
            <a:endParaRPr lang="sl-SI" sz="1700"/>
          </a:p>
        </p:txBody>
      </p:sp>
    </p:spTree>
    <p:extLst>
      <p:ext uri="{BB962C8B-B14F-4D97-AF65-F5344CB8AC3E}">
        <p14:creationId xmlns:p14="http://schemas.microsoft.com/office/powerpoint/2010/main" val="872218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F3F6C66-D6D7-4A72-9928-967AEA400766}"/>
              </a:ext>
            </a:extLst>
          </p:cNvPr>
          <p:cNvSpPr>
            <a:spLocks noGrp="1"/>
          </p:cNvSpPr>
          <p:nvPr>
            <p:ph type="title"/>
          </p:nvPr>
        </p:nvSpPr>
        <p:spPr>
          <a:xfrm>
            <a:off x="6314384" y="642594"/>
            <a:ext cx="4810815" cy="1371600"/>
          </a:xfrm>
        </p:spPr>
        <p:txBody>
          <a:bodyPr rtlCol="0">
            <a:normAutofit/>
          </a:bodyPr>
          <a:lstStyle/>
          <a:p>
            <a:pPr rtl="0"/>
            <a:r>
              <a:rPr lang="sl-SI"/>
              <a:t>CILJI</a:t>
            </a:r>
          </a:p>
        </p:txBody>
      </p:sp>
      <p:sp>
        <p:nvSpPr>
          <p:cNvPr id="24" name="Rectangle 23">
            <a:extLst>
              <a:ext uri="{FF2B5EF4-FFF2-40B4-BE49-F238E27FC236}">
                <a16:creationId xmlns:a16="http://schemas.microsoft.com/office/drawing/2014/main" id="{2A4D183E-A455-400F-B558-5EF3C42F66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solidFill>
            <a:schemeClr val="tx2"/>
          </a:solidFill>
          <a:ln w="6350" cap="sq" cmpd="sng" algn="ctr">
            <a:noFill/>
            <a:prstDash val="solid"/>
            <a:miter lim="800000"/>
          </a:ln>
          <a:effectLst/>
        </p:spPr>
      </p:sp>
      <p:sp>
        <p:nvSpPr>
          <p:cNvPr id="26" name="Rectangle 25">
            <a:extLst>
              <a:ext uri="{FF2B5EF4-FFF2-40B4-BE49-F238E27FC236}">
                <a16:creationId xmlns:a16="http://schemas.microsoft.com/office/drawing/2014/main" id="{46EC6A0A-8EDD-4CAD-8301-B0613EFB6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2175" y="1005675"/>
            <a:ext cx="4800601" cy="4870174"/>
          </a:xfrm>
          <a:prstGeom prst="rect">
            <a:avLst/>
          </a:prstGeom>
          <a:solidFill>
            <a:schemeClr val="tx1"/>
          </a:solidFill>
          <a:ln w="6350" cap="sq" cmpd="sng" algn="ctr">
            <a:noFill/>
            <a:prstDash val="solid"/>
            <a:miter lim="800000"/>
          </a:ln>
          <a:effectLst/>
        </p:spPr>
      </p:sp>
      <p:pic>
        <p:nvPicPr>
          <p:cNvPr id="5" name="Slika 4">
            <a:extLst>
              <a:ext uri="{FF2B5EF4-FFF2-40B4-BE49-F238E27FC236}">
                <a16:creationId xmlns:a16="http://schemas.microsoft.com/office/drawing/2014/main" id="{A0D413D2-9033-4E1F-8259-6C78CFBD0D0C}"/>
              </a:ext>
            </a:extLst>
          </p:cNvPr>
          <p:cNvPicPr>
            <a:picLocks noChangeAspect="1"/>
          </p:cNvPicPr>
          <p:nvPr/>
        </p:nvPicPr>
        <p:blipFill rotWithShape="1">
          <a:blip r:embed="rId3"/>
          <a:srcRect l="19839" r="14472" b="2"/>
          <a:stretch/>
        </p:blipFill>
        <p:spPr>
          <a:xfrm>
            <a:off x="1304515" y="1328394"/>
            <a:ext cx="4188221" cy="4227415"/>
          </a:xfrm>
          <a:prstGeom prst="rect">
            <a:avLst/>
          </a:prstGeom>
        </p:spPr>
      </p:pic>
      <p:sp>
        <p:nvSpPr>
          <p:cNvPr id="4" name="Označba mesta vsebine 3">
            <a:extLst>
              <a:ext uri="{FF2B5EF4-FFF2-40B4-BE49-F238E27FC236}">
                <a16:creationId xmlns:a16="http://schemas.microsoft.com/office/drawing/2014/main" id="{811D679E-6674-4ED1-B628-DF7792C3ADC5}"/>
              </a:ext>
            </a:extLst>
          </p:cNvPr>
          <p:cNvSpPr>
            <a:spLocks noGrp="1"/>
          </p:cNvSpPr>
          <p:nvPr>
            <p:ph idx="1"/>
          </p:nvPr>
        </p:nvSpPr>
        <p:spPr>
          <a:xfrm>
            <a:off x="6314384" y="2103120"/>
            <a:ext cx="4810816" cy="3931920"/>
          </a:xfrm>
        </p:spPr>
        <p:txBody>
          <a:bodyPr>
            <a:normAutofit/>
          </a:bodyPr>
          <a:lstStyle/>
          <a:p>
            <a:pPr>
              <a:lnSpc>
                <a:spcPct val="90000"/>
              </a:lnSpc>
            </a:pPr>
            <a:r>
              <a:rPr lang="sl-SI" sz="1400" dirty="0"/>
              <a:t>Pri izbirnem predmetu RASTLINE IN ČLOVEK učenci poglobijo in razširijo spoznanje o soodvisnost živali od rastlin. S tem spoznavajo tudi pomen rastlin v človekovem življenju in izoblikujejo pozitiven odnos do njih. </a:t>
            </a:r>
          </a:p>
          <a:p>
            <a:pPr>
              <a:lnSpc>
                <a:spcPct val="90000"/>
              </a:lnSpc>
            </a:pPr>
            <a:r>
              <a:rPr lang="sl-SI" sz="1400" dirty="0"/>
              <a:t>Učencem so vedno bolj zanimive živali, ki kažejo podobne reakcije kot človek. Rastline ne kažejo takih reakcij ( se ne gibljejo, oglašajo itd.), zato so za učence tudi manj zanimive. </a:t>
            </a:r>
          </a:p>
          <a:p>
            <a:pPr>
              <a:lnSpc>
                <a:spcPct val="90000"/>
              </a:lnSpc>
            </a:pPr>
            <a:r>
              <a:rPr lang="sl-SI" sz="1400" dirty="0"/>
              <a:t>Izbirni predmet ima namen poudariti in spoznati, kako pomembna je ta življenjska oblika in kako pomembno je prav varovanje rastlin in njihovih življenjskih okolij. Hkrati naj bi učenci spoznali, da spremljajo rastline človeka že od njegovega nastanka - da so mu bile od vedno posreden ali neposreden vir hrane, zdravja, zaščite itd. </a:t>
            </a:r>
          </a:p>
        </p:txBody>
      </p:sp>
    </p:spTree>
    <p:extLst>
      <p:ext uri="{BB962C8B-B14F-4D97-AF65-F5344CB8AC3E}">
        <p14:creationId xmlns:p14="http://schemas.microsoft.com/office/powerpoint/2010/main" val="4112772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9BC3E364-5A48-4567-B65D-0880753EE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solidFill>
            <a:schemeClr val="tx2"/>
          </a:solidFill>
          <a:ln w="6350" cap="sq" cmpd="sng" algn="ctr">
            <a:noFill/>
            <a:prstDash val="solid"/>
            <a:miter lim="800000"/>
          </a:ln>
          <a:effectLst/>
        </p:spPr>
      </p:sp>
      <p:sp>
        <p:nvSpPr>
          <p:cNvPr id="26" name="Rectangle 25">
            <a:extLst>
              <a:ext uri="{FF2B5EF4-FFF2-40B4-BE49-F238E27FC236}">
                <a16:creationId xmlns:a16="http://schemas.microsoft.com/office/drawing/2014/main" id="{0B80BFB4-DA7E-4E98-BE01-534889F415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2175" y="1005675"/>
            <a:ext cx="4800601" cy="4870174"/>
          </a:xfrm>
          <a:prstGeom prst="rect">
            <a:avLst/>
          </a:prstGeom>
          <a:solidFill>
            <a:schemeClr val="tx1"/>
          </a:solidFill>
          <a:ln w="6350" cap="sq" cmpd="sng" algn="ctr">
            <a:noFill/>
            <a:prstDash val="solid"/>
            <a:miter lim="800000"/>
          </a:ln>
          <a:effectLst/>
        </p:spPr>
      </p:sp>
      <p:pic>
        <p:nvPicPr>
          <p:cNvPr id="3" name="Slika 2">
            <a:extLst>
              <a:ext uri="{FF2B5EF4-FFF2-40B4-BE49-F238E27FC236}">
                <a16:creationId xmlns:a16="http://schemas.microsoft.com/office/drawing/2014/main" id="{45954EC5-E7BE-47A9-8335-7DB2596C2289}"/>
              </a:ext>
            </a:extLst>
          </p:cNvPr>
          <p:cNvPicPr>
            <a:picLocks noChangeAspect="1"/>
          </p:cNvPicPr>
          <p:nvPr/>
        </p:nvPicPr>
        <p:blipFill>
          <a:blip r:embed="rId3"/>
          <a:stretch>
            <a:fillRect/>
          </a:stretch>
        </p:blipFill>
        <p:spPr>
          <a:xfrm>
            <a:off x="1304515" y="2035838"/>
            <a:ext cx="4188221" cy="2812527"/>
          </a:xfrm>
          <a:prstGeom prst="rect">
            <a:avLst/>
          </a:prstGeom>
        </p:spPr>
      </p:pic>
      <p:sp>
        <p:nvSpPr>
          <p:cNvPr id="4" name="Označba mesta vsebine 3">
            <a:extLst>
              <a:ext uri="{FF2B5EF4-FFF2-40B4-BE49-F238E27FC236}">
                <a16:creationId xmlns:a16="http://schemas.microsoft.com/office/drawing/2014/main" id="{811D679E-6674-4ED1-B628-DF7792C3ADC5}"/>
              </a:ext>
            </a:extLst>
          </p:cNvPr>
          <p:cNvSpPr>
            <a:spLocks noGrp="1"/>
          </p:cNvSpPr>
          <p:nvPr>
            <p:ph idx="1"/>
          </p:nvPr>
        </p:nvSpPr>
        <p:spPr>
          <a:xfrm>
            <a:off x="6314384" y="937955"/>
            <a:ext cx="4810816" cy="5097085"/>
          </a:xfrm>
        </p:spPr>
        <p:txBody>
          <a:bodyPr>
            <a:normAutofit/>
          </a:bodyPr>
          <a:lstStyle/>
          <a:p>
            <a:pPr>
              <a:lnSpc>
                <a:spcPct val="90000"/>
              </a:lnSpc>
            </a:pPr>
            <a:r>
              <a:rPr lang="sl-SI" sz="1700" dirty="0"/>
              <a:t>Prav zaradi njihove uporabnosti je človek mnoge od njih prenesel v svoj dom ali v njegovo bližino - mnoge je z umetnim izborom spremenil, jih požlahtnil in vzgojil številne nove sorte. </a:t>
            </a:r>
          </a:p>
          <a:p>
            <a:pPr>
              <a:lnSpc>
                <a:spcPct val="90000"/>
              </a:lnSpc>
            </a:pPr>
            <a:r>
              <a:rPr lang="sl-SI" sz="1700" dirty="0"/>
              <a:t>Pri tem izbirnem predmetu spoznavajo učenci različne rastline in njihovo uporabno vrednost, pa tudi njihovo ogroženost. </a:t>
            </a:r>
          </a:p>
          <a:p>
            <a:pPr>
              <a:lnSpc>
                <a:spcPct val="90000"/>
              </a:lnSpc>
            </a:pPr>
            <a:r>
              <a:rPr lang="sl-SI" sz="1700" dirty="0"/>
              <a:t>Spoznajo, da je veliko rastlin v Sloveniji ogroženih zaradi človekovega nerazumnega delovanja. Spoznajo, da pomeni ogrožanje in propadanje vrst tudi </a:t>
            </a:r>
            <a:r>
              <a:rPr lang="sl-SI" sz="1700"/>
              <a:t>siromašenje narave </a:t>
            </a:r>
            <a:r>
              <a:rPr lang="sl-SI" sz="1700" dirty="0"/>
              <a:t>in okolja.</a:t>
            </a:r>
          </a:p>
        </p:txBody>
      </p:sp>
    </p:spTree>
    <p:extLst>
      <p:ext uri="{BB962C8B-B14F-4D97-AF65-F5344CB8AC3E}">
        <p14:creationId xmlns:p14="http://schemas.microsoft.com/office/powerpoint/2010/main" val="1126115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01EA411D-6E28-4C57-A156-E765F96CA2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11722608" cy="6382512"/>
          </a:xfrm>
          <a:prstGeom prst="rect">
            <a:avLst/>
          </a:prstGeom>
          <a:solidFill>
            <a:schemeClr val="bg2"/>
          </a:solidFill>
          <a:ln w="6350" cap="flat" cmpd="sng" algn="ctr">
            <a:noFill/>
            <a:prstDash val="solid"/>
          </a:ln>
          <a:effectLst>
            <a:softEdge rad="0"/>
          </a:effectLst>
        </p:spPr>
      </p:sp>
      <p:sp useBgFill="1">
        <p:nvSpPr>
          <p:cNvPr id="30" name="Rectangle 29">
            <a:extLst>
              <a:ext uri="{FF2B5EF4-FFF2-40B4-BE49-F238E27FC236}">
                <a16:creationId xmlns:a16="http://schemas.microsoft.com/office/drawing/2014/main" id="{3BC15C52-D417-4C89-A5E9-6EB5E2B626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A8CE539E-6A40-42A5-B2FC-9A33397159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5458121" cy="5897880"/>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txBody>
          <a:bodyPr rtlCol="0" anchor="ctr"/>
          <a:lstStyle/>
          <a:p>
            <a:pPr algn="ctr"/>
            <a:endParaRPr lang="en-US">
              <a:solidFill>
                <a:schemeClr val="tx1"/>
              </a:solidFill>
            </a:endParaRPr>
          </a:p>
        </p:txBody>
      </p:sp>
      <p:pic>
        <p:nvPicPr>
          <p:cNvPr id="8" name="Slika 7">
            <a:extLst>
              <a:ext uri="{FF2B5EF4-FFF2-40B4-BE49-F238E27FC236}">
                <a16:creationId xmlns:a16="http://schemas.microsoft.com/office/drawing/2014/main" id="{31ABFB41-2799-410B-9116-3225494D46AC}"/>
              </a:ext>
            </a:extLst>
          </p:cNvPr>
          <p:cNvPicPr>
            <a:picLocks noChangeAspect="1"/>
          </p:cNvPicPr>
          <p:nvPr/>
        </p:nvPicPr>
        <p:blipFill>
          <a:blip r:embed="rId3"/>
          <a:stretch>
            <a:fillRect/>
          </a:stretch>
        </p:blipFill>
        <p:spPr>
          <a:xfrm>
            <a:off x="798745" y="2068291"/>
            <a:ext cx="4814655" cy="2696206"/>
          </a:xfrm>
          <a:prstGeom prst="rect">
            <a:avLst/>
          </a:prstGeom>
        </p:spPr>
      </p:pic>
      <p:sp>
        <p:nvSpPr>
          <p:cNvPr id="34" name="Rectangle 33">
            <a:extLst>
              <a:ext uri="{FF2B5EF4-FFF2-40B4-BE49-F238E27FC236}">
                <a16:creationId xmlns:a16="http://schemas.microsoft.com/office/drawing/2014/main" id="{487BBB86-A47A-41C4-8740-DE01B44A79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6866" y="480060"/>
            <a:ext cx="5458121" cy="5897880"/>
          </a:xfrm>
          <a:prstGeom prst="rect">
            <a:avLst/>
          </a:prstGeom>
          <a:solidFill>
            <a:srgbClr val="FFFFFF"/>
          </a:solidFill>
          <a:ln w="6350" cap="flat" cmpd="sng" algn="ctr">
            <a:noFill/>
            <a:prstDash val="solid"/>
          </a:ln>
          <a:effectLst>
            <a:outerShdw blurRad="50800" algn="ctr" rotWithShape="0">
              <a:prstClr val="black">
                <a:alpha val="66000"/>
              </a:prstClr>
            </a:outerShdw>
            <a:softEdge rad="0"/>
          </a:effectLst>
        </p:spPr>
        <p:txBody>
          <a:bodyPr rtlCol="0" anchor="ctr"/>
          <a:lstStyle/>
          <a:p>
            <a:pPr algn="ctr"/>
            <a:endParaRPr lang="en-US">
              <a:solidFill>
                <a:schemeClr val="tx1"/>
              </a:solidFill>
            </a:endParaRPr>
          </a:p>
        </p:txBody>
      </p:sp>
      <p:pic>
        <p:nvPicPr>
          <p:cNvPr id="7" name="Označba mesta za vsebino 3" descr="Sajenje">
            <a:extLst>
              <a:ext uri="{FF2B5EF4-FFF2-40B4-BE49-F238E27FC236}">
                <a16:creationId xmlns:a16="http://schemas.microsoft.com/office/drawing/2014/main" id="{36C5320A-DFA9-4A31-8D7F-EE05D1E3801F}"/>
              </a:ext>
            </a:extLst>
          </p:cNvPr>
          <p:cNvPicPr>
            <a:picLocks noChangeAspect="1"/>
          </p:cNvPicPr>
          <p:nvPr/>
        </p:nvPicPr>
        <p:blipFill rotWithShape="1">
          <a:blip r:embed="rId4" cstate="email">
            <a:extLst>
              <a:ext uri="{28A0092B-C50C-407E-A947-70E740481C1C}">
                <a14:useLocalDpi xmlns:a14="http://schemas.microsoft.com/office/drawing/2010/main"/>
              </a:ext>
            </a:extLst>
          </a:blip>
          <a:stretch/>
        </p:blipFill>
        <p:spPr>
          <a:xfrm>
            <a:off x="6584187" y="987572"/>
            <a:ext cx="4809067" cy="4857643"/>
          </a:xfrm>
          <a:prstGeom prst="rect">
            <a:avLst/>
          </a:prstGeom>
        </p:spPr>
      </p:pic>
    </p:spTree>
    <p:extLst>
      <p:ext uri="{BB962C8B-B14F-4D97-AF65-F5344CB8AC3E}">
        <p14:creationId xmlns:p14="http://schemas.microsoft.com/office/powerpoint/2010/main" val="491186029"/>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lo">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2C0DB4D-BE53-4100-8A0D-CEFB2E482820}">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4CC21C94-EC06-4610-B8F0-A456DD28CD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5D6F7AD-09FB-47AB-B353-D1D83850E3A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Vrt savon – načrt</Template>
  <TotalTime>9</TotalTime>
  <Words>307</Words>
  <Application>Microsoft Office PowerPoint</Application>
  <PresentationFormat>Širokozaslonsko</PresentationFormat>
  <Paragraphs>21</Paragraphs>
  <Slides>5</Slides>
  <Notes>4</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5</vt:i4>
      </vt:variant>
    </vt:vector>
  </HeadingPairs>
  <TitlesOfParts>
    <vt:vector size="9" baseType="lpstr">
      <vt:lpstr>Arial</vt:lpstr>
      <vt:lpstr>Calibri</vt:lpstr>
      <vt:lpstr>Century Gothic</vt:lpstr>
      <vt:lpstr>Milo</vt:lpstr>
      <vt:lpstr>RASTLINE IN ČLOVEK</vt:lpstr>
      <vt:lpstr>O PREDMETU</vt:lpstr>
      <vt:lpstr>CILJI</vt:lpstr>
      <vt:lpstr>PowerPointova predstavitev</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RASTLINE IN ČLOVEK</dc:title>
  <dc:creator>Lucija Šušteršič</dc:creator>
  <cp:lastModifiedBy>Lucija Šušteršič</cp:lastModifiedBy>
  <cp:revision>1</cp:revision>
  <dcterms:created xsi:type="dcterms:W3CDTF">2022-04-11T20:28:19Z</dcterms:created>
  <dcterms:modified xsi:type="dcterms:W3CDTF">2022-04-12T08:13:09Z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