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ja Šušteršič" userId="6adaa46fd19f35ce" providerId="LiveId" clId="{27192DE4-8561-47F5-976E-AA70C87C6E04}"/>
    <pc:docChg chg="modSld">
      <pc:chgData name="Lucija Šušteršič" userId="6adaa46fd19f35ce" providerId="LiveId" clId="{27192DE4-8561-47F5-976E-AA70C87C6E04}" dt="2022-04-12T08:22:37.326" v="42" actId="20577"/>
      <pc:docMkLst>
        <pc:docMk/>
      </pc:docMkLst>
      <pc:sldChg chg="modSp mod">
        <pc:chgData name="Lucija Šušteršič" userId="6adaa46fd19f35ce" providerId="LiveId" clId="{27192DE4-8561-47F5-976E-AA70C87C6E04}" dt="2022-04-12T08:21:53.592" v="22" actId="20577"/>
        <pc:sldMkLst>
          <pc:docMk/>
          <pc:sldMk cId="862541346" sldId="256"/>
        </pc:sldMkLst>
        <pc:spChg chg="mod">
          <ac:chgData name="Lucija Šušteršič" userId="6adaa46fd19f35ce" providerId="LiveId" clId="{27192DE4-8561-47F5-976E-AA70C87C6E04}" dt="2022-04-12T08:21:53.592" v="22" actId="20577"/>
          <ac:spMkLst>
            <pc:docMk/>
            <pc:sldMk cId="862541346" sldId="256"/>
            <ac:spMk id="3" creationId="{A159E66D-3D1F-4CD6-96D1-2F2093CB41D5}"/>
          </ac:spMkLst>
        </pc:spChg>
      </pc:sldChg>
      <pc:sldChg chg="modSp mod">
        <pc:chgData name="Lucija Šušteršič" userId="6adaa46fd19f35ce" providerId="LiveId" clId="{27192DE4-8561-47F5-976E-AA70C87C6E04}" dt="2022-04-12T08:22:37.326" v="42" actId="20577"/>
        <pc:sldMkLst>
          <pc:docMk/>
          <pc:sldMk cId="1568860375" sldId="258"/>
        </pc:sldMkLst>
        <pc:spChg chg="mod">
          <ac:chgData name="Lucija Šušteršič" userId="6adaa46fd19f35ce" providerId="LiveId" clId="{27192DE4-8561-47F5-976E-AA70C87C6E04}" dt="2022-04-12T08:22:37.326" v="42" actId="20577"/>
          <ac:spMkLst>
            <pc:docMk/>
            <pc:sldMk cId="1568860375" sldId="258"/>
            <ac:spMk id="3" creationId="{072A9A3E-6423-43DD-A652-829F8427E2E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35E5B5-1B9F-4EB5-803B-03C61707A7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sz="5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VARSTVO PRED NARAVNIMI IN DRUGIMI NESREČAMI</a:t>
            </a:r>
            <a:b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l-SI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159E66D-3D1F-4CD6-96D1-2F2093CB41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>
                <a:solidFill>
                  <a:schemeClr val="tx1"/>
                </a:solidFill>
              </a:rPr>
              <a:t>Izbirni predmet za 7., 8. in 9. razred</a:t>
            </a:r>
          </a:p>
          <a:p>
            <a:r>
              <a:rPr lang="sl-SI" dirty="0">
                <a:solidFill>
                  <a:schemeClr val="tx1"/>
                </a:solidFill>
              </a:rPr>
              <a:t>Učiteljica: Lucija Šušteršič</a:t>
            </a:r>
          </a:p>
        </p:txBody>
      </p:sp>
    </p:spTree>
    <p:extLst>
      <p:ext uri="{BB962C8B-B14F-4D97-AF65-F5344CB8AC3E}">
        <p14:creationId xmlns:p14="http://schemas.microsoft.com/office/powerpoint/2010/main" val="862541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9F5D7F-1BBC-4096-ADA7-AA9C9E4D2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D370DD-716B-4528-B475-331F84CEA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9514" y="758953"/>
            <a:ext cx="7052486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9AE05301-6FFC-43D6-A6A9-60798CDE6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1642" y="1123837"/>
            <a:ext cx="6451110" cy="1255469"/>
          </a:xfrm>
        </p:spPr>
        <p:txBody>
          <a:bodyPr>
            <a:normAutofit/>
          </a:bodyPr>
          <a:lstStyle/>
          <a:p>
            <a:r>
              <a:rPr lang="sl-SI" dirty="0">
                <a:solidFill>
                  <a:srgbClr val="FF0000"/>
                </a:solidFill>
              </a:rPr>
              <a:t>O PREDMETU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79D076F-656A-4CD9-83AD-AF8F4B28C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912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34AD2814-DE14-485E-B66B-8FE749131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771" y="2246890"/>
            <a:ext cx="3778286" cy="2354776"/>
          </a:xfrm>
          <a:prstGeom prst="rect">
            <a:avLst/>
          </a:prstGeom>
        </p:spPr>
      </p:pic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D8E9489-B93F-4CA8-B88C-66B7F68DF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1644" y="2510395"/>
            <a:ext cx="6451109" cy="3274586"/>
          </a:xfrm>
        </p:spPr>
        <p:txBody>
          <a:bodyPr anchor="t">
            <a:normAutofit/>
          </a:bodyPr>
          <a:lstStyle/>
          <a:p>
            <a:r>
              <a:rPr lang="sl-SI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Nesreča nikoli ne počiva je znan rek, ki opisuje nepredvidljivost dogodkov. </a:t>
            </a:r>
          </a:p>
          <a:p>
            <a:r>
              <a:rPr lang="sl-SI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 predmetu bomo preučili glavne vire nesreč ter varnostne ukrepe. </a:t>
            </a:r>
          </a:p>
          <a:p>
            <a:r>
              <a:rPr lang="sl-SI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Spoznali bomo organizacije, ki sodelujejo pri preventivi in pomoči. </a:t>
            </a:r>
          </a:p>
          <a:p>
            <a:r>
              <a:rPr lang="sl-SI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Tudi sami se bomo lotili osnovnih veščin – izurili se bomo v prvi pomoči</a:t>
            </a:r>
          </a:p>
          <a:p>
            <a:r>
              <a:rPr lang="sl-SI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Obseg: 32 – 35 ur</a:t>
            </a:r>
          </a:p>
          <a:p>
            <a:endParaRPr lang="sl-SI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132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096195-015D-4E04-81B9-D95BA4887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rgbClr val="FF0000"/>
                </a:solidFill>
              </a:rPr>
              <a:t>SPLOŠNI CILJI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72A9A3E-6423-43DD-A652-829F8427E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Učenci:</a:t>
            </a:r>
          </a:p>
          <a:p>
            <a:r>
              <a:rPr lang="sl-SI" dirty="0"/>
              <a:t>Pridobijo temeljna znanja o družbeni odvisnosti nastanka in razvoja organiziranih oblik za zaščito in reševanje </a:t>
            </a:r>
            <a:r>
              <a:rPr lang="sl-SI"/>
              <a:t>ob nesrečah.</a:t>
            </a:r>
            <a:endParaRPr lang="sl-SI" dirty="0"/>
          </a:p>
          <a:p>
            <a:r>
              <a:rPr lang="sl-SI" dirty="0"/>
              <a:t>Pridobijo temeljna znanja o potrebnosti organiziranja različnih reševalnih služb in vlogo posameznikov v njih.</a:t>
            </a:r>
          </a:p>
          <a:p>
            <a:r>
              <a:rPr lang="sl-SI" dirty="0"/>
              <a:t>Razvijajo kritično mišljenje.</a:t>
            </a:r>
          </a:p>
          <a:p>
            <a:r>
              <a:rPr lang="sl-SI" dirty="0"/>
              <a:t>Pridobivajo izkušnje ter razvijajo spretnosti in veščine.</a:t>
            </a:r>
          </a:p>
          <a:p>
            <a:r>
              <a:rPr lang="sl-SI" dirty="0"/>
              <a:t>Razvijajo vrednote.</a:t>
            </a:r>
          </a:p>
        </p:txBody>
      </p:sp>
    </p:spTree>
    <p:extLst>
      <p:ext uri="{BB962C8B-B14F-4D97-AF65-F5344CB8AC3E}">
        <p14:creationId xmlns:p14="http://schemas.microsoft.com/office/powerpoint/2010/main" val="1568860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2">
            <a:extLst>
              <a:ext uri="{FF2B5EF4-FFF2-40B4-BE49-F238E27FC236}">
                <a16:creationId xmlns:a16="http://schemas.microsoft.com/office/drawing/2014/main" id="{2705E2BE-5F47-4B94-B624-7B4D140495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lika 3" descr="Slika, ki vsebuje besede besedilo, nebo, transport, znak&#10;&#10;Opis je samodejno ustvarjen">
            <a:extLst>
              <a:ext uri="{FF2B5EF4-FFF2-40B4-BE49-F238E27FC236}">
                <a16:creationId xmlns:a16="http://schemas.microsoft.com/office/drawing/2014/main" id="{EC4B4240-4E63-4BEF-9C25-E4AC61F331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653" b="1"/>
          <a:stretch/>
        </p:blipFill>
        <p:spPr>
          <a:xfrm>
            <a:off x="320044" y="320038"/>
            <a:ext cx="4570678" cy="4128360"/>
          </a:xfrm>
          <a:prstGeom prst="rect">
            <a:avLst/>
          </a:prstGeom>
        </p:spPr>
      </p:pic>
      <p:pic>
        <p:nvPicPr>
          <p:cNvPr id="5" name="Slika 4" descr="Slika, ki vsebuje besede sneg, oseba, postavljajoče, pobočje&#10;&#10;Opis je samodejno ustvarjen">
            <a:extLst>
              <a:ext uri="{FF2B5EF4-FFF2-40B4-BE49-F238E27FC236}">
                <a16:creationId xmlns:a16="http://schemas.microsoft.com/office/drawing/2014/main" id="{DB63F12E-09B4-41FA-BE77-8A74893542C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6" b="-2"/>
          <a:stretch/>
        </p:blipFill>
        <p:spPr>
          <a:xfrm>
            <a:off x="4968251" y="307164"/>
            <a:ext cx="2249424" cy="4141235"/>
          </a:xfrm>
          <a:prstGeom prst="rect">
            <a:avLst/>
          </a:prstGeom>
        </p:spPr>
      </p:pic>
      <p:pic>
        <p:nvPicPr>
          <p:cNvPr id="3" name="Slika 2" descr="Slika, ki vsebuje besede besedilo, drevo, cesta, zunanje&#10;&#10;Opis je samodejno ustvarjen">
            <a:extLst>
              <a:ext uri="{FF2B5EF4-FFF2-40B4-BE49-F238E27FC236}">
                <a16:creationId xmlns:a16="http://schemas.microsoft.com/office/drawing/2014/main" id="{EC5411F2-2444-4200-A354-B3C3F7655DA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" b="16778"/>
          <a:stretch/>
        </p:blipFill>
        <p:spPr>
          <a:xfrm>
            <a:off x="7295204" y="320040"/>
            <a:ext cx="4565343" cy="2023111"/>
          </a:xfrm>
          <a:prstGeom prst="rect">
            <a:avLst/>
          </a:prstGeom>
        </p:spPr>
      </p:pic>
      <p:pic>
        <p:nvPicPr>
          <p:cNvPr id="6" name="Slika 5" descr="Slika, ki vsebuje besede zunanje&#10;&#10;Opis je samodejno ustvarjen">
            <a:extLst>
              <a:ext uri="{FF2B5EF4-FFF2-40B4-BE49-F238E27FC236}">
                <a16:creationId xmlns:a16="http://schemas.microsoft.com/office/drawing/2014/main" id="{0266E05D-95D1-47EA-AC64-EFD89C308C5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4676" b="5"/>
          <a:stretch/>
        </p:blipFill>
        <p:spPr>
          <a:xfrm>
            <a:off x="320044" y="4540159"/>
            <a:ext cx="2249424" cy="1760648"/>
          </a:xfrm>
          <a:prstGeom prst="rect">
            <a:avLst/>
          </a:prstGeom>
        </p:spPr>
      </p:pic>
      <p:pic>
        <p:nvPicPr>
          <p:cNvPr id="2" name="Slika 1" descr="Slika, ki vsebuje besede besedilo, cesta, nebo, zunanje&#10;&#10;Opis je samodejno ustvarjen">
            <a:extLst>
              <a:ext uri="{FF2B5EF4-FFF2-40B4-BE49-F238E27FC236}">
                <a16:creationId xmlns:a16="http://schemas.microsoft.com/office/drawing/2014/main" id="{CAF660F8-B5BC-4E20-B86A-C89BD88657C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6504" r="2" b="15636"/>
          <a:stretch/>
        </p:blipFill>
        <p:spPr>
          <a:xfrm>
            <a:off x="2645048" y="4540159"/>
            <a:ext cx="4572626" cy="1760642"/>
          </a:xfrm>
          <a:prstGeom prst="rect">
            <a:avLst/>
          </a:prstGeom>
        </p:spPr>
      </p:pic>
      <p:pic>
        <p:nvPicPr>
          <p:cNvPr id="7" name="Slika 6" descr="Slika, ki vsebuje besede oseba, zunanje&#10;&#10;Opis je samodejno ustvarjen">
            <a:extLst>
              <a:ext uri="{FF2B5EF4-FFF2-40B4-BE49-F238E27FC236}">
                <a16:creationId xmlns:a16="http://schemas.microsoft.com/office/drawing/2014/main" id="{23F5A780-CE13-4C93-AF07-4EADBDE67FC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3003" r="8642" b="2"/>
          <a:stretch/>
        </p:blipFill>
        <p:spPr>
          <a:xfrm>
            <a:off x="7287920" y="2417447"/>
            <a:ext cx="4572626" cy="388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206526"/>
      </p:ext>
    </p:extLst>
  </p:cSld>
  <p:clrMapOvr>
    <a:masterClrMapping/>
  </p:clrMapOvr>
</p:sld>
</file>

<file path=ppt/theme/theme1.xml><?xml version="1.0" encoding="utf-8"?>
<a:theme xmlns:a="http://schemas.openxmlformats.org/drawingml/2006/main" name="Okvir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TM03457475[[fn=Okvir]]</Template>
  <TotalTime>12</TotalTime>
  <Words>131</Words>
  <Application>Microsoft Office PowerPoint</Application>
  <PresentationFormat>Širokozaslonsko</PresentationFormat>
  <Paragraphs>16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8" baseType="lpstr">
      <vt:lpstr>Calibri</vt:lpstr>
      <vt:lpstr>Corbel</vt:lpstr>
      <vt:lpstr>Wingdings 2</vt:lpstr>
      <vt:lpstr>Okvir</vt:lpstr>
      <vt:lpstr>VARSTVO PRED NARAVNIMI IN DRUGIMI NESREČAMI </vt:lpstr>
      <vt:lpstr>O PREDMETU</vt:lpstr>
      <vt:lpstr>SPLOŠNI CILJI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VARSTVO PRED NARAVNIMI IN DRUGIMI NESREČAMI </dc:title>
  <dc:creator>Lucija Šušteršič</dc:creator>
  <cp:lastModifiedBy>Lucija Šušteršič</cp:lastModifiedBy>
  <cp:revision>1</cp:revision>
  <dcterms:created xsi:type="dcterms:W3CDTF">2022-04-11T19:39:41Z</dcterms:created>
  <dcterms:modified xsi:type="dcterms:W3CDTF">2022-04-12T08:22:39Z</dcterms:modified>
</cp:coreProperties>
</file>