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4" r:id="rId3"/>
    <p:sldId id="260" r:id="rId4"/>
    <p:sldId id="262" r:id="rId5"/>
    <p:sldId id="263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66FF66"/>
    <a:srgbClr val="3366FF"/>
    <a:srgbClr val="3DE388"/>
    <a:srgbClr val="FF99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094459" y="1736174"/>
            <a:ext cx="7484092" cy="24680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sl-SI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POSKUSI V KEMIJI </a:t>
            </a:r>
          </a:p>
          <a:p>
            <a:pPr algn="ctr"/>
            <a:r>
              <a:rPr lang="sl-SI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(</a:t>
            </a:r>
            <a:r>
              <a:rPr lang="sl-SI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</a:t>
            </a:r>
            <a:r>
              <a:rPr lang="sl-SI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</a:t>
            </a:r>
            <a:r>
              <a:rPr lang="sl-SI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</a:t>
            </a:r>
            <a:r>
              <a:rPr lang="sl-SI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)</a:t>
            </a:r>
            <a:endParaRPr lang="sl-SI" sz="6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7" name="Predm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642550"/>
              </p:ext>
            </p:extLst>
          </p:nvPr>
        </p:nvGraphicFramePr>
        <p:xfrm>
          <a:off x="930944" y="65260"/>
          <a:ext cx="952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Bitna slika" r:id="rId3" imgW="1706667" imgH="1966130" progId="Paint.Picture">
                  <p:embed/>
                </p:oleObj>
              </mc:Choice>
              <mc:Fallback>
                <p:oleObj name="Bitna slika" r:id="rId3" imgW="1706667" imgH="1966130" progId="Paint.Picture">
                  <p:embed/>
                  <p:pic>
                    <p:nvPicPr>
                      <p:cNvPr id="7" name="Predm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944" y="65260"/>
                        <a:ext cx="9525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1" name="Picture 27" descr="Scientist kids. Vector clip art illustration with simple gradients. Each on a separate layer.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41" y="2270202"/>
            <a:ext cx="6215127" cy="47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81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08024" cy="6848440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680084" y="1911432"/>
            <a:ext cx="32285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l-SI" sz="2000" dirty="0" smtClean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ovezuje se </a:t>
            </a:r>
            <a:r>
              <a:rPr lang="sl-SI" sz="2000" dirty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predmetom </a:t>
            </a:r>
            <a:r>
              <a:rPr lang="sl-SI" sz="2000" dirty="0" smtClean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Kemija </a:t>
            </a:r>
            <a:r>
              <a:rPr lang="sl-SI" sz="2000" dirty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8. in 9. razredu in tudi s predmetom </a:t>
            </a:r>
            <a:r>
              <a:rPr lang="sl-SI" sz="2000" dirty="0" smtClean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Naravoslovje </a:t>
            </a:r>
            <a:r>
              <a:rPr lang="sl-SI" sz="2000" dirty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7. razredu. </a:t>
            </a:r>
          </a:p>
        </p:txBody>
      </p:sp>
      <p:sp>
        <p:nvSpPr>
          <p:cNvPr id="3" name="Pravokotnik 2"/>
          <p:cNvSpPr/>
          <p:nvPr/>
        </p:nvSpPr>
        <p:spPr>
          <a:xfrm>
            <a:off x="847724" y="285269"/>
            <a:ext cx="9091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Izbirni </a:t>
            </a:r>
            <a:r>
              <a:rPr lang="sl-SI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predmet Poskusi v kemiji (POK) </a:t>
            </a:r>
            <a:r>
              <a:rPr lang="sl-SI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lahko izberejo </a:t>
            </a:r>
            <a:r>
              <a:rPr lang="sl-SI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učenci 8. razreda. </a:t>
            </a:r>
          </a:p>
        </p:txBody>
      </p:sp>
      <p:sp>
        <p:nvSpPr>
          <p:cNvPr id="9" name="Pravokotnik 8"/>
          <p:cNvSpPr/>
          <p:nvPr/>
        </p:nvSpPr>
        <p:spPr>
          <a:xfrm>
            <a:off x="6256132" y="1911432"/>
            <a:ext cx="35333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Število ur: po </a:t>
            </a:r>
            <a:r>
              <a:rPr lang="pl-PL" sz="2000" dirty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uri </a:t>
            </a:r>
            <a:r>
              <a:rPr lang="pl-PL" sz="20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teden vsakih 14 </a:t>
            </a:r>
            <a:r>
              <a:rPr lang="pl-PL" sz="2000" dirty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dni, skupaj </a:t>
            </a:r>
            <a:r>
              <a:rPr lang="pl-PL" sz="20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letno 35 </a:t>
            </a:r>
            <a:r>
              <a:rPr lang="pl-PL" sz="2000" dirty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</a:t>
            </a:r>
            <a:endParaRPr lang="sl-SI" sz="20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59" descr="Poskusi v kemiji (POK) Izbirni predmet poskusi v kemiji je namenjen učencem  8. in 9. razreda in je smiselna nadgradnja kemije 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061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redmet 6"/>
          <p:cNvGraphicFramePr>
            <a:graphicFrameLocks noChangeAspect="1"/>
          </p:cNvGraphicFramePr>
          <p:nvPr/>
        </p:nvGraphicFramePr>
        <p:xfrm>
          <a:off x="930944" y="65260"/>
          <a:ext cx="952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Bitna slika" r:id="rId3" imgW="1706667" imgH="1966130" progId="Paint.Picture">
                  <p:embed/>
                </p:oleObj>
              </mc:Choice>
              <mc:Fallback>
                <p:oleObj name="Bitna slika" r:id="rId3" imgW="1706667" imgH="1966130" progId="Paint.Picture">
                  <p:embed/>
                  <p:pic>
                    <p:nvPicPr>
                      <p:cNvPr id="7" name="Predm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944" y="65260"/>
                        <a:ext cx="9525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ravokotnik 1"/>
          <p:cNvSpPr/>
          <p:nvPr/>
        </p:nvSpPr>
        <p:spPr>
          <a:xfrm>
            <a:off x="1501479" y="611360"/>
            <a:ext cx="922566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Pri predmetu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bomo: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spoznali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metode varnega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eksperimentiranja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razvijali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eksperimentalne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veščine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postavljali hipoteze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opazovali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in beležili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opažanja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opisovali pojave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zbirali podatke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razvrščali rezultate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spoznali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kemike skozi čas </a:t>
            </a: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spoznavali se s temami kot so onesnaževanje, kozmetika, radioaktivnost, eterična olja, kemija v kopalnici… in pripravili zanimive predstavitve</a:t>
            </a:r>
          </a:p>
        </p:txBody>
      </p:sp>
      <p:pic>
        <p:nvPicPr>
          <p:cNvPr id="5" name="Picture 27" descr="338,728 Chemistry Cliparts, Stock Vector and Royalty Free Chemistry  Illustr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320" y="1871207"/>
            <a:ext cx="4200451" cy="265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29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redmet 6"/>
          <p:cNvGraphicFramePr>
            <a:graphicFrameLocks noChangeAspect="1"/>
          </p:cNvGraphicFramePr>
          <p:nvPr/>
        </p:nvGraphicFramePr>
        <p:xfrm>
          <a:off x="930944" y="65260"/>
          <a:ext cx="952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Bitna slika" r:id="rId3" imgW="1706667" imgH="1966130" progId="Paint.Picture">
                  <p:embed/>
                </p:oleObj>
              </mc:Choice>
              <mc:Fallback>
                <p:oleObj name="Bitna slika" r:id="rId3" imgW="1706667" imgH="1966130" progId="Paint.Picture">
                  <p:embed/>
                  <p:pic>
                    <p:nvPicPr>
                      <p:cNvPr id="7" name="Predm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944" y="65260"/>
                        <a:ext cx="9525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ravokotnik 1"/>
          <p:cNvSpPr/>
          <p:nvPr/>
        </p:nvSpPr>
        <p:spPr>
          <a:xfrm>
            <a:off x="826041" y="1484997"/>
            <a:ext cx="96028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Nekaj zanimivih poskusov: </a:t>
            </a:r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skrivno </a:t>
            </a:r>
            <a:r>
              <a:rPr lang="sl-SI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orožje </a:t>
            </a:r>
            <a:r>
              <a:rPr lang="sl-SI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svetlolask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faraonove kače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balončki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lava lučka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ples </a:t>
            </a:r>
            <a:r>
              <a:rPr lang="sl-SI" sz="2000" dirty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mavrične </a:t>
            </a:r>
            <a:r>
              <a:rPr lang="sl-SI" sz="20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tekmovanje </a:t>
            </a:r>
            <a:r>
              <a:rPr lang="sl-SI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barvil (</a:t>
            </a:r>
            <a:r>
              <a:rPr lang="sl-SI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kromatografija)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modra steklenica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>
                <a:solidFill>
                  <a:srgbClr val="3DE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odkrivanje nevidne </a:t>
            </a:r>
            <a:r>
              <a:rPr lang="sl-SI" sz="2000" dirty="0" smtClean="0">
                <a:solidFill>
                  <a:srgbClr val="3DE3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risbe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priprava kopalnih kroglic</a:t>
            </a:r>
          </a:p>
        </p:txBody>
      </p:sp>
      <p:sp>
        <p:nvSpPr>
          <p:cNvPr id="3" name="Pravokotnik 2"/>
          <p:cNvSpPr/>
          <p:nvPr/>
        </p:nvSpPr>
        <p:spPr>
          <a:xfrm>
            <a:off x="2739970" y="197212"/>
            <a:ext cx="93014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000" dirty="0"/>
              <a:t>Poskusi so preprosti in zanimivi</a:t>
            </a:r>
            <a:r>
              <a:rPr lang="sl-SI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sl-SI" sz="2000" dirty="0"/>
              <a:t>U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čenci jih izvajajo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samostojno, v parih ali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skupinah. 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49" name="Picture 29" descr="Little Students Doing Chemical Experiment | Cartoon clip art, Kids cartoon  characters, Experim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75" y="1157460"/>
            <a:ext cx="3842859" cy="319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5864880" y="4591212"/>
            <a:ext cx="5569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dirty="0" smtClean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Predviden je tudi obisk industrijskega laboratorija.</a:t>
            </a:r>
          </a:p>
          <a:p>
            <a:pPr>
              <a:lnSpc>
                <a:spcPct val="150000"/>
              </a:lnSpc>
            </a:pPr>
            <a:r>
              <a:rPr lang="sl-SI" dirty="0" smtClean="0">
                <a:solidFill>
                  <a:srgbClr val="CC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Predvideni stroški so do 15 €.</a:t>
            </a:r>
            <a:endParaRPr lang="sl-SI" dirty="0">
              <a:solidFill>
                <a:srgbClr val="CC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81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redmet 6"/>
          <p:cNvGraphicFramePr>
            <a:graphicFrameLocks noChangeAspect="1"/>
          </p:cNvGraphicFramePr>
          <p:nvPr/>
        </p:nvGraphicFramePr>
        <p:xfrm>
          <a:off x="930944" y="65260"/>
          <a:ext cx="952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Bitna slika" r:id="rId3" imgW="1706667" imgH="1966130" progId="Paint.Picture">
                  <p:embed/>
                </p:oleObj>
              </mc:Choice>
              <mc:Fallback>
                <p:oleObj name="Bitna slika" r:id="rId3" imgW="1706667" imgH="1966130" progId="Paint.Picture">
                  <p:embed/>
                  <p:pic>
                    <p:nvPicPr>
                      <p:cNvPr id="7" name="Predm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944" y="65260"/>
                        <a:ext cx="9525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ravokotnik 1"/>
          <p:cNvSpPr/>
          <p:nvPr/>
        </p:nvSpPr>
        <p:spPr>
          <a:xfrm>
            <a:off x="1786605" y="398754"/>
            <a:ext cx="7844415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Ocenjevanje: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bistvo predmeta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je praktično delo, zato bomo v ocenjevanje vključili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tudi spretnosti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in veščine, odnos do dela, učenčevo upoštevanje varnosti pri izvajanju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eksperimentov in izdelek učencev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predstavitev izbrane teme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26" name="Picture 30" descr="Illustration Of Kids Conducting An Experiment Stock Photo, Picture And  Royalty Free Image. Image 10823973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159" y="3204074"/>
            <a:ext cx="3912064" cy="337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3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redmet 6"/>
          <p:cNvGraphicFramePr>
            <a:graphicFrameLocks noChangeAspect="1"/>
          </p:cNvGraphicFramePr>
          <p:nvPr/>
        </p:nvGraphicFramePr>
        <p:xfrm>
          <a:off x="930944" y="65260"/>
          <a:ext cx="952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Bitna slika" r:id="rId3" imgW="1706667" imgH="1966130" progId="Paint.Picture">
                  <p:embed/>
                </p:oleObj>
              </mc:Choice>
              <mc:Fallback>
                <p:oleObj name="Bitna slika" r:id="rId3" imgW="1706667" imgH="1966130" progId="Paint.Picture">
                  <p:embed/>
                  <p:pic>
                    <p:nvPicPr>
                      <p:cNvPr id="7" name="Predm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944" y="65260"/>
                        <a:ext cx="9525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avokotnik 4"/>
          <p:cNvSpPr/>
          <p:nvPr/>
        </p:nvSpPr>
        <p:spPr>
          <a:xfrm>
            <a:off x="2243311" y="411305"/>
            <a:ext cx="84794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Potrebščine: mapa A4 za shranjevanje učnih listov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2304116" y="1201465"/>
            <a:ext cx="61686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 </a:t>
            </a:r>
            <a:r>
              <a:rPr lang="sl-SI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 eksperimentiraš, opazuješ </a:t>
            </a:r>
            <a:r>
              <a:rPr lang="sl-SI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poskuse in si pri tem </a:t>
            </a:r>
            <a:r>
              <a:rPr lang="sl-SI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zastavljaš </a:t>
            </a:r>
            <a:r>
              <a:rPr lang="sl-SI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vprašanja, </a:t>
            </a:r>
            <a:r>
              <a:rPr lang="sl-SI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natančen </a:t>
            </a:r>
            <a:r>
              <a:rPr lang="sl-SI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l-SI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redoljuben </a:t>
            </a:r>
            <a:r>
              <a:rPr lang="sl-SI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 </a:t>
            </a:r>
            <a:r>
              <a:rPr lang="sl-SI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imaš rad </a:t>
            </a:r>
            <a:r>
              <a:rPr lang="sl-SI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znanost in naravo, potem je ta predmet </a:t>
            </a:r>
            <a:r>
              <a:rPr lang="sl-SI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zate!</a:t>
            </a:r>
            <a:endParaRPr lang="sl-SI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31" name="Picture 35" descr="Pin on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44" y="3244649"/>
            <a:ext cx="3279591" cy="327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ransparent Science Chemistry Clipart - Chemistry Vector Png, Png Download  , Transparent Png Image - PNGite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57" y="2958791"/>
            <a:ext cx="3484607" cy="352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19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271</TotalTime>
  <Words>239</Words>
  <Application>Microsoft Office PowerPoint</Application>
  <PresentationFormat>Širokozaslonsko</PresentationFormat>
  <Paragraphs>36</Paragraphs>
  <Slides>6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2" baseType="lpstr">
      <vt:lpstr>Arial</vt:lpstr>
      <vt:lpstr>Courier New</vt:lpstr>
      <vt:lpstr>Trebuchet MS</vt:lpstr>
      <vt:lpstr>Wingdings 3</vt:lpstr>
      <vt:lpstr>Gladko</vt:lpstr>
      <vt:lpstr>Bitna slika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Tanja Župec</dc:creator>
  <cp:lastModifiedBy>bojan</cp:lastModifiedBy>
  <cp:revision>56</cp:revision>
  <dcterms:created xsi:type="dcterms:W3CDTF">2021-04-29T20:09:57Z</dcterms:created>
  <dcterms:modified xsi:type="dcterms:W3CDTF">2023-03-28T10:17:14Z</dcterms:modified>
  <cp:contentStatus/>
</cp:coreProperties>
</file>